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10691813" cy="7559675"/>
  <p:notesSz cx="6858000" cy="9144000"/>
  <p:defaultTextStyle>
    <a:defPPr>
      <a:defRPr lang="en-US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8" userDrawn="1">
          <p15:clr>
            <a:srgbClr val="A4A3A4"/>
          </p15:clr>
        </p15:guide>
        <p15:guide id="2" pos="475" userDrawn="1">
          <p15:clr>
            <a:srgbClr val="A4A3A4"/>
          </p15:clr>
        </p15:guide>
        <p15:guide id="3" orient="horz" pos="4283" userDrawn="1">
          <p15:clr>
            <a:srgbClr val="A4A3A4"/>
          </p15:clr>
        </p15:guide>
        <p15:guide id="4" pos="6258" userDrawn="1">
          <p15:clr>
            <a:srgbClr val="A4A3A4"/>
          </p15:clr>
        </p15:guide>
        <p15:guide id="5" orient="horz" pos="540" userDrawn="1">
          <p15:clr>
            <a:srgbClr val="A4A3A4"/>
          </p15:clr>
        </p15:guide>
        <p15:guide id="6" orient="horz" pos="4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66A62"/>
    <a:srgbClr val="FFFFFF"/>
    <a:srgbClr val="F8F8F8"/>
    <a:srgbClr val="1329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8E21A7-C446-4985-BD33-6A1EF0D26042}" v="3" dt="2025-08-19T13:05:58.2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018" autoAdjust="0"/>
    <p:restoredTop sz="94694" autoAdjust="0"/>
  </p:normalViewPr>
  <p:slideViewPr>
    <p:cSldViewPr snapToGrid="0">
      <p:cViewPr varScale="1">
        <p:scale>
          <a:sx n="97" d="100"/>
          <a:sy n="97" d="100"/>
        </p:scale>
        <p:origin x="720" y="57"/>
      </p:cViewPr>
      <p:guideLst>
        <p:guide orient="horz" pos="1788"/>
        <p:guide pos="475"/>
        <p:guide orient="horz" pos="4283"/>
        <p:guide pos="6258"/>
        <p:guide orient="horz" pos="540"/>
        <p:guide orient="horz" pos="4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3606" y="-114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Baxter" userId="e0888983-1258-43f2-acaf-f037f860e850" providerId="ADAL" clId="{3F8E21A7-C446-4985-BD33-6A1EF0D26042}"/>
    <pc:docChg chg="undo custSel addSld delSld modSld">
      <pc:chgData name="Claire Baxter" userId="e0888983-1258-43f2-acaf-f037f860e850" providerId="ADAL" clId="{3F8E21A7-C446-4985-BD33-6A1EF0D26042}" dt="2025-08-19T13:15:56.754" v="72" actId="478"/>
      <pc:docMkLst>
        <pc:docMk/>
      </pc:docMkLst>
      <pc:sldChg chg="addSp delSp modSp mod">
        <pc:chgData name="Claire Baxter" userId="e0888983-1258-43f2-acaf-f037f860e850" providerId="ADAL" clId="{3F8E21A7-C446-4985-BD33-6A1EF0D26042}" dt="2025-08-19T13:15:56.754" v="72" actId="478"/>
        <pc:sldMkLst>
          <pc:docMk/>
          <pc:sldMk cId="3127253772" sldId="260"/>
        </pc:sldMkLst>
        <pc:spChg chg="mod">
          <ac:chgData name="Claire Baxter" userId="e0888983-1258-43f2-acaf-f037f860e850" providerId="ADAL" clId="{3F8E21A7-C446-4985-BD33-6A1EF0D26042}" dt="2025-08-19T13:07:36.921" v="64" actId="179"/>
          <ac:spMkLst>
            <pc:docMk/>
            <pc:sldMk cId="3127253772" sldId="260"/>
            <ac:spMk id="10" creationId="{00000000-0000-0000-0000-000000000000}"/>
          </ac:spMkLst>
        </pc:spChg>
        <pc:picChg chg="del">
          <ac:chgData name="Claire Baxter" userId="e0888983-1258-43f2-acaf-f037f860e850" providerId="ADAL" clId="{3F8E21A7-C446-4985-BD33-6A1EF0D26042}" dt="2025-08-19T13:14:38.387" v="68" actId="478"/>
          <ac:picMkLst>
            <pc:docMk/>
            <pc:sldMk cId="3127253772" sldId="260"/>
            <ac:picMk id="2" creationId="{00000000-0000-0000-0000-000000000000}"/>
          </ac:picMkLst>
        </pc:picChg>
        <pc:picChg chg="add mod ord">
          <ac:chgData name="Claire Baxter" userId="e0888983-1258-43f2-acaf-f037f860e850" providerId="ADAL" clId="{3F8E21A7-C446-4985-BD33-6A1EF0D26042}" dt="2025-08-19T13:05:05.177" v="13" actId="167"/>
          <ac:picMkLst>
            <pc:docMk/>
            <pc:sldMk cId="3127253772" sldId="260"/>
            <ac:picMk id="3" creationId="{A341334E-8145-A8A5-3E5F-EF95E86C1988}"/>
          </ac:picMkLst>
        </pc:picChg>
        <pc:picChg chg="add del mod">
          <ac:chgData name="Claire Baxter" userId="e0888983-1258-43f2-acaf-f037f860e850" providerId="ADAL" clId="{3F8E21A7-C446-4985-BD33-6A1EF0D26042}" dt="2025-08-19T13:15:56.754" v="72" actId="478"/>
          <ac:picMkLst>
            <pc:docMk/>
            <pc:sldMk cId="3127253772" sldId="260"/>
            <ac:picMk id="5" creationId="{4C93A861-8627-F9D4-2E0E-209C521D8652}"/>
          </ac:picMkLst>
        </pc:picChg>
        <pc:picChg chg="del">
          <ac:chgData name="Claire Baxter" userId="e0888983-1258-43f2-acaf-f037f860e850" providerId="ADAL" clId="{3F8E21A7-C446-4985-BD33-6A1EF0D26042}" dt="2025-08-19T13:04:44.110" v="9" actId="478"/>
          <ac:picMkLst>
            <pc:docMk/>
            <pc:sldMk cId="3127253772" sldId="260"/>
            <ac:picMk id="7" creationId="{00000000-0000-0000-0000-000000000000}"/>
          </ac:picMkLst>
        </pc:picChg>
        <pc:picChg chg="add mod">
          <ac:chgData name="Claire Baxter" userId="e0888983-1258-43f2-acaf-f037f860e850" providerId="ADAL" clId="{3F8E21A7-C446-4985-BD33-6A1EF0D26042}" dt="2025-08-19T13:15:53.113" v="71" actId="14100"/>
          <ac:picMkLst>
            <pc:docMk/>
            <pc:sldMk cId="3127253772" sldId="260"/>
            <ac:picMk id="11" creationId="{DC772779-94D5-8C06-751F-23B418B1F7D9}"/>
          </ac:picMkLst>
        </pc:picChg>
        <pc:picChg chg="del">
          <ac:chgData name="Claire Baxter" userId="e0888983-1258-43f2-acaf-f037f860e850" providerId="ADAL" clId="{3F8E21A7-C446-4985-BD33-6A1EF0D26042}" dt="2025-08-19T13:05:08.003" v="14" actId="478"/>
          <ac:picMkLst>
            <pc:docMk/>
            <pc:sldMk cId="3127253772" sldId="260"/>
            <ac:picMk id="23" creationId="{00000000-0000-0000-0000-000000000000}"/>
          </ac:picMkLst>
        </pc:picChg>
      </pc:sldChg>
      <pc:sldChg chg="addSp delSp modSp mod">
        <pc:chgData name="Claire Baxter" userId="e0888983-1258-43f2-acaf-f037f860e850" providerId="ADAL" clId="{3F8E21A7-C446-4985-BD33-6A1EF0D26042}" dt="2025-08-19T13:05:25.147" v="18" actId="478"/>
        <pc:sldMkLst>
          <pc:docMk/>
          <pc:sldMk cId="2286496550" sldId="261"/>
        </pc:sldMkLst>
        <pc:spChg chg="del mod">
          <ac:chgData name="Claire Baxter" userId="e0888983-1258-43f2-acaf-f037f860e850" providerId="ADAL" clId="{3F8E21A7-C446-4985-BD33-6A1EF0D26042}" dt="2025-08-19T13:03:58.668" v="8" actId="478"/>
          <ac:spMkLst>
            <pc:docMk/>
            <pc:sldMk cId="2286496550" sldId="261"/>
            <ac:spMk id="14" creationId="{00000000-0000-0000-0000-000000000000}"/>
          </ac:spMkLst>
        </pc:spChg>
        <pc:spChg chg="mod">
          <ac:chgData name="Claire Baxter" userId="e0888983-1258-43f2-acaf-f037f860e850" providerId="ADAL" clId="{3F8E21A7-C446-4985-BD33-6A1EF0D26042}" dt="2025-08-19T13:03:45.048" v="3" actId="20577"/>
          <ac:spMkLst>
            <pc:docMk/>
            <pc:sldMk cId="2286496550" sldId="261"/>
            <ac:spMk id="17" creationId="{00000000-0000-0000-0000-000000000000}"/>
          </ac:spMkLst>
        </pc:spChg>
        <pc:spChg chg="del">
          <ac:chgData name="Claire Baxter" userId="e0888983-1258-43f2-acaf-f037f860e850" providerId="ADAL" clId="{3F8E21A7-C446-4985-BD33-6A1EF0D26042}" dt="2025-08-19T13:03:53.248" v="4" actId="478"/>
          <ac:spMkLst>
            <pc:docMk/>
            <pc:sldMk cId="2286496550" sldId="261"/>
            <ac:spMk id="21" creationId="{00000000-0000-0000-0000-000000000000}"/>
          </ac:spMkLst>
        </pc:spChg>
        <pc:picChg chg="add mod ord">
          <ac:chgData name="Claire Baxter" userId="e0888983-1258-43f2-acaf-f037f860e850" providerId="ADAL" clId="{3F8E21A7-C446-4985-BD33-6A1EF0D26042}" dt="2025-08-19T13:05:21.399" v="16" actId="167"/>
          <ac:picMkLst>
            <pc:docMk/>
            <pc:sldMk cId="2286496550" sldId="261"/>
            <ac:picMk id="2" creationId="{7F27979A-04B6-3BCC-5B18-865DFD6B9085}"/>
          </ac:picMkLst>
        </pc:picChg>
        <pc:picChg chg="del">
          <ac:chgData name="Claire Baxter" userId="e0888983-1258-43f2-acaf-f037f860e850" providerId="ADAL" clId="{3F8E21A7-C446-4985-BD33-6A1EF0D26042}" dt="2025-08-19T13:05:23.084" v="17" actId="478"/>
          <ac:picMkLst>
            <pc:docMk/>
            <pc:sldMk cId="2286496550" sldId="261"/>
            <ac:picMk id="6" creationId="{00000000-0000-0000-0000-000000000000}"/>
          </ac:picMkLst>
        </pc:picChg>
        <pc:picChg chg="del">
          <ac:chgData name="Claire Baxter" userId="e0888983-1258-43f2-acaf-f037f860e850" providerId="ADAL" clId="{3F8E21A7-C446-4985-BD33-6A1EF0D26042}" dt="2025-08-19T13:05:25.147" v="18" actId="478"/>
          <ac:picMkLst>
            <pc:docMk/>
            <pc:sldMk cId="2286496550" sldId="261"/>
            <ac:picMk id="7" creationId="{00000000-0000-0000-0000-000000000000}"/>
          </ac:picMkLst>
        </pc:picChg>
      </pc:sldChg>
      <pc:sldChg chg="new del">
        <pc:chgData name="Claire Baxter" userId="e0888983-1258-43f2-acaf-f037f860e850" providerId="ADAL" clId="{3F8E21A7-C446-4985-BD33-6A1EF0D26042}" dt="2025-08-19T13:07:32.935" v="63" actId="680"/>
        <pc:sldMkLst>
          <pc:docMk/>
          <pc:sldMk cId="2600006604" sldId="26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74EF9-2D1C-444F-892A-3DE5023F3264}" type="datetimeFigureOut">
              <a:rPr lang="de-DE" smtClean="0"/>
              <a:pPr/>
              <a:t>19.08.2025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64FE75-9390-4697-9DC7-085317AE8E1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601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EE0E7-FE49-49E0-B574-252EA06FC051}" type="datetimeFigureOut">
              <a:rPr lang="de-DE" smtClean="0"/>
              <a:pPr/>
              <a:t>19.08.2025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08A02-0983-4D98-8FAA-A493F3BA4192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1450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slide_with_one_text_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855221" y="2488393"/>
            <a:ext cx="6127231" cy="432581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</p:sldLayoutIdLst>
  <p:hf hdr="0" ftr="0" dt="0"/>
  <p:txStyles>
    <p:titleStyle>
      <a:lvl1pPr algn="l" rtl="0" eaLnBrk="1" fontAlgn="base" hangingPunct="1">
        <a:lnSpc>
          <a:spcPts val="2590"/>
        </a:lnSpc>
        <a:spcBef>
          <a:spcPct val="0"/>
        </a:spcBef>
        <a:spcAft>
          <a:spcPct val="0"/>
        </a:spcAft>
        <a:defRPr sz="2590" kern="2800" baseline="0">
          <a:solidFill>
            <a:schemeClr val="tx1"/>
          </a:solidFill>
          <a:latin typeface="Arial" pitchFamily="34" charset="0"/>
          <a:ea typeface="Arial" pitchFamily="-110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590">
          <a:solidFill>
            <a:srgbClr val="13294A"/>
          </a:solidFill>
          <a:latin typeface="Arial" pitchFamily="-110" charset="0"/>
          <a:ea typeface="Arial" pitchFamily="-110" charset="0"/>
          <a:cs typeface="Arial" pitchFamily="-11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590">
          <a:solidFill>
            <a:srgbClr val="13294A"/>
          </a:solidFill>
          <a:latin typeface="Arial" pitchFamily="-110" charset="0"/>
          <a:ea typeface="Arial" pitchFamily="-110" charset="0"/>
          <a:cs typeface="Arial" pitchFamily="-11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590">
          <a:solidFill>
            <a:srgbClr val="13294A"/>
          </a:solidFill>
          <a:latin typeface="Arial" pitchFamily="-110" charset="0"/>
          <a:ea typeface="Arial" pitchFamily="-110" charset="0"/>
          <a:cs typeface="Arial" pitchFamily="-11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590">
          <a:solidFill>
            <a:srgbClr val="13294A"/>
          </a:solidFill>
          <a:latin typeface="Arial" pitchFamily="-110" charset="0"/>
          <a:ea typeface="Arial" pitchFamily="-110" charset="0"/>
          <a:cs typeface="Arial" pitchFamily="-110" charset="0"/>
        </a:defRPr>
      </a:lvl5pPr>
      <a:lvl6pPr marL="493456" algn="l" rtl="0" eaLnBrk="1" fontAlgn="base" hangingPunct="1">
        <a:spcBef>
          <a:spcPct val="0"/>
        </a:spcBef>
        <a:spcAft>
          <a:spcPct val="0"/>
        </a:spcAft>
        <a:defRPr sz="2590">
          <a:solidFill>
            <a:srgbClr val="13294A"/>
          </a:solidFill>
          <a:latin typeface="Arial" pitchFamily="-110" charset="0"/>
          <a:ea typeface="Arial" pitchFamily="-110" charset="0"/>
          <a:cs typeface="Arial" pitchFamily="-110" charset="0"/>
        </a:defRPr>
      </a:lvl6pPr>
      <a:lvl7pPr marL="986912" algn="l" rtl="0" eaLnBrk="1" fontAlgn="base" hangingPunct="1">
        <a:spcBef>
          <a:spcPct val="0"/>
        </a:spcBef>
        <a:spcAft>
          <a:spcPct val="0"/>
        </a:spcAft>
        <a:defRPr sz="2590">
          <a:solidFill>
            <a:srgbClr val="13294A"/>
          </a:solidFill>
          <a:latin typeface="Arial" pitchFamily="-110" charset="0"/>
          <a:ea typeface="Arial" pitchFamily="-110" charset="0"/>
          <a:cs typeface="Arial" pitchFamily="-110" charset="0"/>
        </a:defRPr>
      </a:lvl7pPr>
      <a:lvl8pPr marL="1480368" algn="l" rtl="0" eaLnBrk="1" fontAlgn="base" hangingPunct="1">
        <a:spcBef>
          <a:spcPct val="0"/>
        </a:spcBef>
        <a:spcAft>
          <a:spcPct val="0"/>
        </a:spcAft>
        <a:defRPr sz="2590">
          <a:solidFill>
            <a:srgbClr val="13294A"/>
          </a:solidFill>
          <a:latin typeface="Arial" pitchFamily="-110" charset="0"/>
          <a:ea typeface="Arial" pitchFamily="-110" charset="0"/>
          <a:cs typeface="Arial" pitchFamily="-110" charset="0"/>
        </a:defRPr>
      </a:lvl8pPr>
      <a:lvl9pPr marL="1973824" algn="l" rtl="0" eaLnBrk="1" fontAlgn="base" hangingPunct="1">
        <a:spcBef>
          <a:spcPct val="0"/>
        </a:spcBef>
        <a:spcAft>
          <a:spcPct val="0"/>
        </a:spcAft>
        <a:defRPr sz="2590">
          <a:solidFill>
            <a:srgbClr val="13294A"/>
          </a:solidFill>
          <a:latin typeface="Arial" pitchFamily="-110" charset="0"/>
          <a:ea typeface="Arial" pitchFamily="-110" charset="0"/>
          <a:cs typeface="Arial" pitchFamily="-110" charset="0"/>
        </a:defRPr>
      </a:lvl9pPr>
    </p:titleStyle>
    <p:bodyStyle>
      <a:lvl1pPr marL="370092" indent="-370092" algn="l" rtl="0" eaLnBrk="1" fontAlgn="base" hangingPunct="1">
        <a:spcBef>
          <a:spcPct val="20000"/>
        </a:spcBef>
        <a:spcAft>
          <a:spcPct val="0"/>
        </a:spcAft>
        <a:buFont typeface="Symbol" pitchFamily="-110" charset="2"/>
        <a:buChar char="-"/>
        <a:defRPr sz="2159" kern="1200">
          <a:solidFill>
            <a:schemeClr val="tx1"/>
          </a:solidFill>
          <a:latin typeface="Arial" pitchFamily="34" charset="0"/>
          <a:ea typeface="Arial" panose="020B0604020202020204" pitchFamily="34" charset="0"/>
          <a:cs typeface="Arial" pitchFamily="34" charset="0"/>
        </a:defRPr>
      </a:lvl1pPr>
      <a:lvl2pPr marL="699386" indent="-30841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 pitchFamily="34" charset="0"/>
          <a:ea typeface="Arial" panose="020B0604020202020204" pitchFamily="34" charset="0"/>
          <a:cs typeface="Arial" pitchFamily="34" charset="0"/>
        </a:defRPr>
      </a:lvl2pPr>
      <a:lvl3pPr marL="971370" indent="-246728" algn="l" rtl="0" eaLnBrk="1" fontAlgn="base" hangingPunct="1">
        <a:spcBef>
          <a:spcPct val="20000"/>
        </a:spcBef>
        <a:spcAft>
          <a:spcPct val="0"/>
        </a:spcAft>
        <a:buFont typeface="Symbol" pitchFamily="-110" charset="2"/>
        <a:buChar char="-"/>
        <a:defRPr sz="1727" kern="1200">
          <a:solidFill>
            <a:schemeClr val="tx1"/>
          </a:solidFill>
          <a:latin typeface="Arial" pitchFamily="34" charset="0"/>
          <a:ea typeface="Arial" panose="020B0604020202020204" pitchFamily="34" charset="0"/>
          <a:cs typeface="Arial" pitchFamily="34" charset="0"/>
        </a:defRPr>
      </a:lvl3pPr>
      <a:lvl4pPr marL="1243354" indent="-24672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727" kern="1200">
          <a:solidFill>
            <a:schemeClr val="tx1"/>
          </a:solidFill>
          <a:latin typeface="Arial" pitchFamily="34" charset="0"/>
          <a:ea typeface="Arial" panose="020B0604020202020204" pitchFamily="34" charset="0"/>
          <a:cs typeface="Arial" pitchFamily="34" charset="0"/>
        </a:defRPr>
      </a:lvl4pPr>
      <a:lvl5pPr marL="1515337" indent="-246728" algn="l" rtl="0" eaLnBrk="1" fontAlgn="base" hangingPunct="1">
        <a:spcBef>
          <a:spcPct val="20000"/>
        </a:spcBef>
        <a:spcAft>
          <a:spcPct val="0"/>
        </a:spcAft>
        <a:buFont typeface="Symbol" pitchFamily="-110" charset="2"/>
        <a:buChar char="-"/>
        <a:defRPr sz="1727" kern="1200">
          <a:solidFill>
            <a:schemeClr val="tx1"/>
          </a:solidFill>
          <a:latin typeface="Arial" pitchFamily="34" charset="0"/>
          <a:ea typeface="Arial" panose="020B0604020202020204" pitchFamily="34" charset="0"/>
          <a:cs typeface="Arial" pitchFamily="34" charset="0"/>
        </a:defRPr>
      </a:lvl5pPr>
      <a:lvl6pPr marL="1787321" indent="-248671" algn="l" defTabSz="986912" rtl="0" eaLnBrk="1" latinLnBrk="0" hangingPunct="1">
        <a:spcBef>
          <a:spcPct val="20000"/>
        </a:spcBef>
        <a:buFont typeface="Arial" pitchFamily="34" charset="0"/>
        <a:buChar char="•"/>
        <a:defRPr sz="172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2059304" indent="-246728" algn="l" defTabSz="986912" rtl="0" eaLnBrk="1" latinLnBrk="0" hangingPunct="1">
        <a:spcBef>
          <a:spcPct val="20000"/>
        </a:spcBef>
        <a:buFont typeface="Symbol" panose="05050102010706020507" pitchFamily="18" charset="2"/>
        <a:buChar char="-"/>
        <a:defRPr sz="172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2331288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172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2603272" indent="-246728" algn="l" defTabSz="986912" rtl="0" eaLnBrk="1" latinLnBrk="0" hangingPunct="1">
        <a:spcBef>
          <a:spcPct val="20000"/>
        </a:spcBef>
        <a:buFont typeface="Symbol" panose="05050102010706020507" pitchFamily="18" charset="2"/>
        <a:buChar char="-"/>
        <a:defRPr sz="172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de-DE"/>
      </a:defPPr>
      <a:lvl1pPr marL="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logo&#10;&#10;AI-generated content may be incorrect.">
            <a:extLst>
              <a:ext uri="{FF2B5EF4-FFF2-40B4-BE49-F238E27FC236}">
                <a16:creationId xmlns:a16="http://schemas.microsoft.com/office/drawing/2014/main" id="{A341334E-8145-A8A5-3E5F-EF95E86C19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210" y="436676"/>
            <a:ext cx="2100875" cy="125409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57975" y="1880468"/>
            <a:ext cx="3975866" cy="53860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Address &amp; Map</a:t>
            </a:r>
          </a:p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+mj-lt"/>
                <a:cs typeface="Arial" pitchFamily="34" charset="0"/>
              </a:rPr>
              <a:t>Riyadh, Saudi Arabia</a:t>
            </a:r>
          </a:p>
        </p:txBody>
      </p:sp>
      <p:sp>
        <p:nvSpPr>
          <p:cNvPr id="9" name="Oval 8"/>
          <p:cNvSpPr/>
          <p:nvPr/>
        </p:nvSpPr>
        <p:spPr>
          <a:xfrm>
            <a:off x="758439" y="2843274"/>
            <a:ext cx="543981" cy="5439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8694" tIns="49347" rIns="98694" bIns="4934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115"/>
          </a:p>
        </p:txBody>
      </p:sp>
      <p:sp>
        <p:nvSpPr>
          <p:cNvPr id="10" name="TextBox 9"/>
          <p:cNvSpPr txBox="1"/>
          <p:nvPr/>
        </p:nvSpPr>
        <p:spPr>
          <a:xfrm>
            <a:off x="769524" y="3635609"/>
            <a:ext cx="2753456" cy="18344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97664" indent="-97664">
              <a:lnSpc>
                <a:spcPts val="1200"/>
              </a:lnSpc>
            </a:pPr>
            <a:r>
              <a:rPr lang="en-GB" sz="9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Our Address</a:t>
            </a:r>
          </a:p>
          <a:p>
            <a:pPr marL="97664" indent="-97664">
              <a:lnSpc>
                <a:spcPts val="1200"/>
              </a:lnSpc>
            </a:pPr>
            <a:endParaRPr lang="en-GB" sz="900" b="1" dirty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>
              <a:lnSpc>
                <a:spcPts val="1200"/>
              </a:lnSpc>
            </a:pPr>
            <a:r>
              <a:rPr lang="en-GB" sz="900" dirty="0">
                <a:solidFill>
                  <a:srgbClr val="000000"/>
                </a:solidFill>
                <a:cs typeface="Arial" pitchFamily="34" charset="0"/>
              </a:rPr>
              <a:t>CMS Cameron McKenna Nabarro Olswang Lawyers and Consultants</a:t>
            </a:r>
          </a:p>
          <a:p>
            <a:pPr marL="97664" indent="-97664">
              <a:lnSpc>
                <a:spcPts val="1200"/>
              </a:lnSpc>
            </a:pPr>
            <a:r>
              <a:rPr lang="en-GB" sz="900" dirty="0" err="1">
                <a:solidFill>
                  <a:srgbClr val="000000"/>
                </a:solidFill>
                <a:latin typeface="+mj-lt"/>
                <a:cs typeface="Arial" pitchFamily="34" charset="0"/>
              </a:rPr>
              <a:t>Laysen</a:t>
            </a:r>
            <a:r>
              <a:rPr lang="en-GB" sz="900" dirty="0">
                <a:solidFill>
                  <a:srgbClr val="000000"/>
                </a:solidFill>
                <a:latin typeface="+mj-lt"/>
                <a:cs typeface="Arial" pitchFamily="34" charset="0"/>
              </a:rPr>
              <a:t> Valley Building No. 13</a:t>
            </a:r>
          </a:p>
          <a:p>
            <a:pPr marL="97664" indent="-97664">
              <a:lnSpc>
                <a:spcPts val="1200"/>
              </a:lnSpc>
            </a:pPr>
            <a:r>
              <a:rPr lang="en-GB" sz="900" dirty="0">
                <a:solidFill>
                  <a:srgbClr val="000000"/>
                </a:solidFill>
                <a:latin typeface="+mj-lt"/>
                <a:cs typeface="Arial" pitchFamily="34" charset="0"/>
              </a:rPr>
              <a:t>Intersection King Khalid with Oruba Road</a:t>
            </a:r>
          </a:p>
          <a:p>
            <a:pPr marL="97664" indent="-97664">
              <a:lnSpc>
                <a:spcPts val="1200"/>
              </a:lnSpc>
            </a:pPr>
            <a:r>
              <a:rPr lang="en-GB" sz="900" dirty="0">
                <a:solidFill>
                  <a:srgbClr val="000000"/>
                </a:solidFill>
                <a:latin typeface="+mj-lt"/>
                <a:cs typeface="Arial" pitchFamily="34" charset="0"/>
              </a:rPr>
              <a:t>Riyadh 12329</a:t>
            </a:r>
          </a:p>
          <a:p>
            <a:pPr marL="97664" indent="-97664">
              <a:lnSpc>
                <a:spcPts val="1200"/>
              </a:lnSpc>
            </a:pPr>
            <a:r>
              <a:rPr lang="en-GB" sz="900" dirty="0">
                <a:solidFill>
                  <a:srgbClr val="000000"/>
                </a:solidFill>
                <a:latin typeface="+mj-lt"/>
                <a:cs typeface="Arial" pitchFamily="34" charset="0"/>
              </a:rPr>
              <a:t>Saudi Arabia</a:t>
            </a:r>
          </a:p>
          <a:p>
            <a:pPr marL="97664" indent="-97664">
              <a:lnSpc>
                <a:spcPts val="1200"/>
              </a:lnSpc>
            </a:pPr>
            <a:endParaRPr lang="en-GB" sz="900" dirty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 marL="97664" indent="-97664">
              <a:lnSpc>
                <a:spcPts val="1200"/>
              </a:lnSpc>
            </a:pPr>
            <a:r>
              <a:rPr lang="en-GB" sz="9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T</a:t>
            </a:r>
            <a:r>
              <a:rPr lang="en-GB" sz="900" dirty="0">
                <a:solidFill>
                  <a:srgbClr val="000000"/>
                </a:solidFill>
                <a:latin typeface="+mj-lt"/>
                <a:cs typeface="Arial" pitchFamily="34" charset="0"/>
              </a:rPr>
              <a:t>	+966 55412 8888</a:t>
            </a:r>
          </a:p>
          <a:p>
            <a:pPr marL="97664" indent="-97664">
              <a:lnSpc>
                <a:spcPts val="1200"/>
              </a:lnSpc>
            </a:pPr>
            <a:endParaRPr lang="en-GB" sz="900" dirty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 marL="97664" indent="-97664">
              <a:lnSpc>
                <a:spcPts val="1200"/>
              </a:lnSpc>
            </a:pPr>
            <a:endParaRPr lang="en-GB" sz="90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756001" y="2618130"/>
            <a:ext cx="917857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37" y="2946870"/>
            <a:ext cx="235184" cy="360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C772779-94D5-8C06-751F-23B418B1F7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8656" y="3009019"/>
            <a:ext cx="5969635" cy="338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253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and white logo&#10;&#10;AI-generated content may be incorrect.">
            <a:extLst>
              <a:ext uri="{FF2B5EF4-FFF2-40B4-BE49-F238E27FC236}">
                <a16:creationId xmlns:a16="http://schemas.microsoft.com/office/drawing/2014/main" id="{7F27979A-04B6-3BCC-5B18-865DFD6B90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210" y="436676"/>
            <a:ext cx="2100875" cy="1254094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756001" y="2618130"/>
            <a:ext cx="917857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57975" y="1880468"/>
            <a:ext cx="3279832" cy="53860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Directions</a:t>
            </a:r>
          </a:p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+mj-lt"/>
                <a:cs typeface="Arial" pitchFamily="34" charset="0"/>
              </a:rPr>
              <a:t>Riyadh office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935" y="2977731"/>
            <a:ext cx="360000" cy="27506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73583" y="3797340"/>
            <a:ext cx="2764252" cy="106497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97664" indent="-97664">
              <a:lnSpc>
                <a:spcPts val="1200"/>
              </a:lnSpc>
            </a:pPr>
            <a:r>
              <a:rPr lang="en-GB" sz="9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From the Airport</a:t>
            </a:r>
          </a:p>
          <a:p>
            <a:pPr marL="97664" indent="-97664">
              <a:lnSpc>
                <a:spcPts val="1200"/>
              </a:lnSpc>
            </a:pPr>
            <a:endParaRPr lang="en-GB" sz="900" dirty="0">
              <a:solidFill>
                <a:srgbClr val="000000"/>
              </a:solidFill>
              <a:latin typeface="+mj-lt"/>
              <a:cs typeface="Arial" pitchFamily="34" charset="0"/>
            </a:endParaRPr>
          </a:p>
          <a:p>
            <a:pPr>
              <a:lnSpc>
                <a:spcPts val="1200"/>
              </a:lnSpc>
            </a:pPr>
            <a:r>
              <a:rPr lang="en-GB" sz="900" dirty="0">
                <a:solidFill>
                  <a:srgbClr val="000000"/>
                </a:solidFill>
                <a:cs typeface="Arial" pitchFamily="34" charset="0"/>
              </a:rPr>
              <a:t>King Khalid International Airport is situated 30 KM away from our office in </a:t>
            </a:r>
            <a:r>
              <a:rPr lang="en-GB" sz="900" dirty="0" err="1">
                <a:solidFill>
                  <a:srgbClr val="000000"/>
                </a:solidFill>
                <a:cs typeface="Arial" pitchFamily="34" charset="0"/>
              </a:rPr>
              <a:t>Laysen</a:t>
            </a:r>
            <a:r>
              <a:rPr lang="en-GB" sz="900" dirty="0">
                <a:solidFill>
                  <a:srgbClr val="000000"/>
                </a:solidFill>
                <a:cs typeface="Arial" pitchFamily="34" charset="0"/>
              </a:rPr>
              <a:t> Valley. The journey by car takes approximately 30 minutes and official airport-run taxis are available at all terminals for approximately 130 SAR. .</a:t>
            </a:r>
          </a:p>
        </p:txBody>
      </p:sp>
      <p:sp>
        <p:nvSpPr>
          <p:cNvPr id="18" name="Oval 17"/>
          <p:cNvSpPr/>
          <p:nvPr/>
        </p:nvSpPr>
        <p:spPr>
          <a:xfrm>
            <a:off x="758439" y="2843274"/>
            <a:ext cx="543981" cy="5439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8694" tIns="49347" rIns="98694" bIns="4934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115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29" y="2954313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496550"/>
      </p:ext>
    </p:extLst>
  </p:cSld>
  <p:clrMapOvr>
    <a:masterClrMapping/>
  </p:clrMapOvr>
</p:sld>
</file>

<file path=ppt/theme/theme1.xml><?xml version="1.0" encoding="utf-8"?>
<a:theme xmlns:a="http://schemas.openxmlformats.org/drawingml/2006/main" name="text_slide_with_Design">
  <a:themeElements>
    <a:clrScheme name="CMS_Legal_default">
      <a:dk1>
        <a:sysClr val="windowText" lastClr="000000"/>
      </a:dk1>
      <a:lt1>
        <a:srgbClr val="FFFFFF"/>
      </a:lt1>
      <a:dk2>
        <a:srgbClr val="C2BCB9"/>
      </a:dk2>
      <a:lt2>
        <a:srgbClr val="FFFFFF"/>
      </a:lt2>
      <a:accent1>
        <a:srgbClr val="13294A"/>
      </a:accent1>
      <a:accent2>
        <a:srgbClr val="ABB300"/>
      </a:accent2>
      <a:accent3>
        <a:srgbClr val="00759A"/>
      </a:accent3>
      <a:accent4>
        <a:srgbClr val="6B487A"/>
      </a:accent4>
      <a:accent5>
        <a:srgbClr val="ECC411"/>
      </a:accent5>
      <a:accent6>
        <a:srgbClr val="D2492A"/>
      </a:accent6>
      <a:hlink>
        <a:srgbClr val="000000"/>
      </a:hlink>
      <a:folHlink>
        <a:srgbClr val="000000"/>
      </a:folHlink>
    </a:clrScheme>
    <a:fontScheme name="CMS_Legal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>
          <a:noFill/>
        </a:ln>
      </a:spPr>
      <a:bodyPr wrap="square" rtlCol="0">
        <a:spAutoFit/>
      </a:bodyPr>
      <a:lstStyle>
        <a:defPPr>
          <a:defRPr sz="1000" dirty="0" smtClean="0">
            <a:solidFill>
              <a:srgbClr val="766A62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mslegal_2013.potx" id="{EBC8EDA7-A4F9-407D-8EAB-943C3C667CA7}" vid="{93A1A0DD-9C7D-4E42-ABC4-591FCCCCFC5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84</Words>
  <Application>Microsoft Office PowerPoint</Application>
  <PresentationFormat>Custom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Symbol</vt:lpstr>
      <vt:lpstr>text_slide_with_Design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Kohlase Donata</dc:creator>
  <cp:lastModifiedBy>Claire Baxter</cp:lastModifiedBy>
  <cp:revision>37</cp:revision>
  <cp:lastPrinted>2015-10-23T11:30:33Z</cp:lastPrinted>
  <dcterms:created xsi:type="dcterms:W3CDTF">2015-09-22T09:33:14Z</dcterms:created>
  <dcterms:modified xsi:type="dcterms:W3CDTF">2025-08-19T13:16:04Z</dcterms:modified>
</cp:coreProperties>
</file>