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31" r:id="rId2"/>
    <p:sldMasterId id="2147483820" r:id="rId3"/>
    <p:sldMasterId id="2147483889" r:id="rId4"/>
    <p:sldMasterId id="2147483901" r:id="rId5"/>
    <p:sldMasterId id="2147483838" r:id="rId6"/>
    <p:sldMasterId id="2147483929" r:id="rId7"/>
  </p:sldMasterIdLst>
  <p:notesMasterIdLst>
    <p:notesMasterId r:id="rId25"/>
  </p:notesMasterIdLst>
  <p:handoutMasterIdLst>
    <p:handoutMasterId r:id="rId26"/>
  </p:handoutMasterIdLst>
  <p:sldIdLst>
    <p:sldId id="1505" r:id="rId8"/>
    <p:sldId id="1521" r:id="rId9"/>
    <p:sldId id="1527" r:id="rId10"/>
    <p:sldId id="1546" r:id="rId11"/>
    <p:sldId id="1545" r:id="rId12"/>
    <p:sldId id="1550" r:id="rId13"/>
    <p:sldId id="1547" r:id="rId14"/>
    <p:sldId id="1535" r:id="rId15"/>
    <p:sldId id="1548" r:id="rId16"/>
    <p:sldId id="1542" r:id="rId17"/>
    <p:sldId id="260" r:id="rId18"/>
    <p:sldId id="1549" r:id="rId19"/>
    <p:sldId id="1543" r:id="rId20"/>
    <p:sldId id="1553" r:id="rId21"/>
    <p:sldId id="1552" r:id="rId22"/>
    <p:sldId id="1526" r:id="rId23"/>
    <p:sldId id="409" r:id="rId24"/>
  </p:sldIdLst>
  <p:sldSz cx="9144000" cy="6858000" type="screen4x3"/>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45" userDrawn="1">
          <p15:clr>
            <a:srgbClr val="A4A3A4"/>
          </p15:clr>
        </p15:guide>
        <p15:guide id="2" pos="3787" userDrawn="1">
          <p15:clr>
            <a:srgbClr val="A4A3A4"/>
          </p15:clr>
        </p15:guide>
        <p15:guide id="3" pos="2564" userDrawn="1">
          <p15:clr>
            <a:srgbClr val="A4A3A4"/>
          </p15:clr>
        </p15:guide>
        <p15:guide id="4" pos="274" userDrawn="1">
          <p15:clr>
            <a:srgbClr val="A4A3A4"/>
          </p15:clr>
        </p15:guide>
        <p15:guide id="5" pos="5490" userDrawn="1">
          <p15:clr>
            <a:srgbClr val="A4A3A4"/>
          </p15:clr>
        </p15:guide>
        <p15:guide id="6" orient="horz" pos="1752" userDrawn="1">
          <p15:clr>
            <a:srgbClr val="A4A3A4"/>
          </p15:clr>
        </p15:guide>
        <p15:guide id="7" orient="horz" pos="1298" userDrawn="1">
          <p15:clr>
            <a:srgbClr val="A4A3A4"/>
          </p15:clr>
        </p15:guide>
        <p15:guide id="8" pos="975"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A"/>
    <a:srgbClr val="71DDFF"/>
    <a:srgbClr val="005874"/>
    <a:srgbClr val="00759A"/>
    <a:srgbClr val="3095B4"/>
    <a:srgbClr val="83BDCF"/>
    <a:srgbClr val="B2D6E1"/>
    <a:srgbClr val="000000"/>
    <a:srgbClr val="C59217"/>
    <a:srgbClr val="ECC4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F9CBA-DCC6-4DB0-889B-720096E9B23F}" v="1" dt="2021-03-16T12:43:53.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89" autoAdjust="0"/>
    <p:restoredTop sz="92172" autoAdjust="0"/>
  </p:normalViewPr>
  <p:slideViewPr>
    <p:cSldViewPr>
      <p:cViewPr varScale="1">
        <p:scale>
          <a:sx n="88" d="100"/>
          <a:sy n="88" d="100"/>
        </p:scale>
        <p:origin x="256" y="68"/>
      </p:cViewPr>
      <p:guideLst>
        <p:guide orient="horz" pos="3945"/>
        <p:guide pos="3787"/>
        <p:guide pos="2564"/>
        <p:guide pos="274"/>
        <p:guide pos="5490"/>
        <p:guide orient="horz" pos="1752"/>
        <p:guide orient="horz" pos="1298"/>
        <p:guide pos="9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06"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ébastien Guélet" userId="abd0a308-345e-46ff-9192-bd510f8c0561" providerId="ADAL" clId="{506F9CBA-DCC6-4DB0-889B-720096E9B23F}"/>
    <pc:docChg chg="modNotesMaster modHandout">
      <pc:chgData name="Sébastien Guélet" userId="abd0a308-345e-46ff-9192-bd510f8c0561" providerId="ADAL" clId="{506F9CBA-DCC6-4DB0-889B-720096E9B23F}" dt="2021-03-16T12:43:53.985"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50443" y="0"/>
            <a:ext cx="2945659" cy="496253"/>
          </a:xfrm>
          <a:prstGeom prst="rect">
            <a:avLst/>
          </a:prstGeom>
        </p:spPr>
        <p:txBody>
          <a:bodyPr vert="horz" lIns="91440" tIns="45720" rIns="91440" bIns="45720" rtlCol="0"/>
          <a:lstStyle>
            <a:lvl1pPr algn="r">
              <a:defRPr sz="1200"/>
            </a:lvl1pPr>
          </a:lstStyle>
          <a:p>
            <a:fld id="{16074EF9-2D1C-444F-892A-3DE5023F3264}" type="datetimeFigureOut">
              <a:rPr lang="de-DE" smtClean="0"/>
              <a:pPr/>
              <a:t>16.03.2021</a:t>
            </a:fld>
            <a:endParaRPr lang="de-DE"/>
          </a:p>
        </p:txBody>
      </p:sp>
      <p:sp>
        <p:nvSpPr>
          <p:cNvPr id="4" name="Footer Placeholder 3"/>
          <p:cNvSpPr>
            <a:spLocks noGrp="1"/>
          </p:cNvSpPr>
          <p:nvPr>
            <p:ph type="ftr" sz="quarter" idx="2"/>
          </p:nvPr>
        </p:nvSpPr>
        <p:spPr>
          <a:xfrm>
            <a:off x="0" y="9427075"/>
            <a:ext cx="2945659" cy="496253"/>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50443" y="9427075"/>
            <a:ext cx="2945659" cy="496253"/>
          </a:xfrm>
          <a:prstGeom prst="rect">
            <a:avLst/>
          </a:prstGeom>
        </p:spPr>
        <p:txBody>
          <a:bodyPr vert="horz" lIns="91440" tIns="45720" rIns="91440" bIns="45720" rtlCol="0" anchor="b"/>
          <a:lstStyle>
            <a:lvl1pPr algn="r">
              <a:defRPr sz="1200"/>
            </a:lvl1pPr>
          </a:lstStyle>
          <a:p>
            <a:fld id="{C064FE75-9390-4697-9DC7-085317AE8E1C}" type="slidenum">
              <a:rPr lang="de-DE" smtClean="0"/>
              <a:pPr/>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6CFEE0E7-FE49-49E0-B574-252EA06FC051}" type="datetimeFigureOut">
              <a:rPr lang="de-DE" smtClean="0"/>
              <a:pPr/>
              <a:t>16.03.2021</a:t>
            </a:fld>
            <a:endParaRPr lang="de-DE"/>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52008A02-0983-4D98-8FAA-A493F3BA4192}" type="slidenum">
              <a:rPr lang="de-DE" smtClean="0"/>
              <a:pPr/>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5193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5193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21342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en-US" sz="2400" baseline="0" noProof="0">
                <a:solidFill>
                  <a:srgbClr val="000000"/>
                </a:solidFill>
                <a:latin typeface="Arial"/>
              </a:rPr>
              <a:t>Click to edit Master title style</a:t>
            </a:r>
            <a:endParaRPr lang="en-GB" noProof="0" dirty="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a:solidFill>
                  <a:srgbClr val="000000"/>
                </a:solidFill>
                <a:latin typeface="Arial"/>
              </a:rPr>
              <a:t>Sub-heading, Arial 18/22pt.</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AB01-C11B-49B8-B68D-0B5D4293620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3D97EE-F7B5-4A48-9F55-5A8BFD90E70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67686F-D343-40CB-9128-8E44895C857E}"/>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5" name="Footer Placeholder 4">
            <a:extLst>
              <a:ext uri="{FF2B5EF4-FFF2-40B4-BE49-F238E27FC236}">
                <a16:creationId xmlns:a16="http://schemas.microsoft.com/office/drawing/2014/main" id="{B95153B9-E6AB-42DB-A976-34B9203B93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2F420C-BD97-46D0-AFF4-899BE5167AAC}"/>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3750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7136-1A18-4BF5-BC2D-0DC51712C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0E24D7-81B8-4017-B31D-BB1511806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3D38E-FC0C-49C8-B4A7-A76460B02E64}"/>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5" name="Footer Placeholder 4">
            <a:extLst>
              <a:ext uri="{FF2B5EF4-FFF2-40B4-BE49-F238E27FC236}">
                <a16:creationId xmlns:a16="http://schemas.microsoft.com/office/drawing/2014/main" id="{33681C6E-C354-4C11-BBE6-96ACF983F4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00D7A0-D9A5-411B-9BDA-F66E0D4E1D20}"/>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300323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4DDA-B624-4637-973A-F087EEDC3CC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8CF630-36B8-4B22-BD3F-E2E91C965DE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B11CE-DE25-45E1-95ED-28AD824CE347}"/>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5" name="Footer Placeholder 4">
            <a:extLst>
              <a:ext uri="{FF2B5EF4-FFF2-40B4-BE49-F238E27FC236}">
                <a16:creationId xmlns:a16="http://schemas.microsoft.com/office/drawing/2014/main" id="{A82F4D92-210E-4E4B-ADE9-BFDE5BDC4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FB75A-64E3-4BF7-9942-9B2770A8B8FF}"/>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235753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A5DB-33C4-45CC-865E-F9D6DABAD5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A32ACC-E3FF-4725-BC61-FC061B51773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910B7F-9E5D-449E-8A5C-BC7D39F5AE1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8568DD-D662-4574-BA00-A8B51FDB1413}"/>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6" name="Footer Placeholder 5">
            <a:extLst>
              <a:ext uri="{FF2B5EF4-FFF2-40B4-BE49-F238E27FC236}">
                <a16:creationId xmlns:a16="http://schemas.microsoft.com/office/drawing/2014/main" id="{D8F6B083-4BAD-48D7-ABED-11E413A27A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F18DB5-7541-4AA8-9A81-A63663145241}"/>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253481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0C6D-CF10-4925-97A7-489D89EDDE9A}"/>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DE061-48A2-4050-B16D-5C2DCE9930A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50BB90-E7C9-49DB-A17D-549524FDE27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C98D5B-68AE-4BA2-9061-C90ED3F2214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9BFA33-43FF-4AE3-8D19-12D33385817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96462-38C7-4BB4-B3DF-49B9064F8ED1}"/>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8" name="Footer Placeholder 7">
            <a:extLst>
              <a:ext uri="{FF2B5EF4-FFF2-40B4-BE49-F238E27FC236}">
                <a16:creationId xmlns:a16="http://schemas.microsoft.com/office/drawing/2014/main" id="{65A21056-C21E-4AD5-B9B4-4CD27E25A8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076FD3-83D1-4AF9-8A43-1D29497393DA}"/>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307443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310F-F16A-470C-AF43-E200244A0E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8A4F31-34FB-4A8D-A600-FB2A079C1F32}"/>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4" name="Footer Placeholder 3">
            <a:extLst>
              <a:ext uri="{FF2B5EF4-FFF2-40B4-BE49-F238E27FC236}">
                <a16:creationId xmlns:a16="http://schemas.microsoft.com/office/drawing/2014/main" id="{1E0B7113-A364-44B6-B206-8A1F94C65B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A066E3-F10D-4635-8D8A-842643F9FBB0}"/>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34357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473A6-0814-4C0B-B6FC-252DD467B0AB}"/>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3" name="Footer Placeholder 2">
            <a:extLst>
              <a:ext uri="{FF2B5EF4-FFF2-40B4-BE49-F238E27FC236}">
                <a16:creationId xmlns:a16="http://schemas.microsoft.com/office/drawing/2014/main" id="{2B0B3299-C770-4C13-BCD1-A7BA03E3F5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C98CD5-73F1-42A7-BD8A-6BE32C9E55DD}"/>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1553867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EF6D-3C9E-4888-A52C-282380A50EC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F69CFD-416E-482F-A69B-64F41D81CD1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AFDA8A-36A5-4F62-9E21-1432A75884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97741-E2D8-480C-B99B-997DFAA8652A}"/>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6" name="Footer Placeholder 5">
            <a:extLst>
              <a:ext uri="{FF2B5EF4-FFF2-40B4-BE49-F238E27FC236}">
                <a16:creationId xmlns:a16="http://schemas.microsoft.com/office/drawing/2014/main" id="{FB199096-8986-4F7C-8388-BC4C56B161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D52B27-D431-4EAB-A0A4-D1BA25129127}"/>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1738075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FF89-9636-42E8-9133-466D4EDE89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7415B3-C8A9-4C64-AF6B-B18B5F3E342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5ED1E2-8720-4085-BC24-633E81032A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A4720-9E5B-4AD1-990A-2639FE0FA6B6}"/>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6" name="Footer Placeholder 5">
            <a:extLst>
              <a:ext uri="{FF2B5EF4-FFF2-40B4-BE49-F238E27FC236}">
                <a16:creationId xmlns:a16="http://schemas.microsoft.com/office/drawing/2014/main" id="{358DA20D-E721-4032-8420-DA005400DC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EAF114-1995-4CA7-88E8-BBE9B8A9FD7F}"/>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36477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ADE6-3BD0-44A5-AFBC-735C21974A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7146A1-FD57-44E4-A79A-DBD6033B9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9E1479-3EC2-4AD4-85C0-7C0802BFE9E0}"/>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5" name="Footer Placeholder 4">
            <a:extLst>
              <a:ext uri="{FF2B5EF4-FFF2-40B4-BE49-F238E27FC236}">
                <a16:creationId xmlns:a16="http://schemas.microsoft.com/office/drawing/2014/main" id="{1DBA9227-DEC6-477B-A61E-BA44BAAF03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571794-2003-4104-8D9D-4E2A6855C012}"/>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256055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78CA74-6AB8-4610-AD8B-192A2465BE67}"/>
              </a:ext>
            </a:extLst>
          </p:cNvPr>
          <p:cNvSpPr/>
          <p:nvPr userDrawn="1"/>
        </p:nvSpPr>
        <p:spPr>
          <a:xfrm>
            <a:off x="323528" y="754380"/>
            <a:ext cx="9144000" cy="6858000"/>
          </a:xfrm>
          <a:prstGeom prst="rect">
            <a:avLst/>
          </a:prstGeom>
          <a:solidFill>
            <a:srgbClr val="13294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766A62"/>
              </a:solidFill>
              <a:latin typeface="Arial" panose="020B0604020202020204" pitchFamily="34" charset="0"/>
              <a:cs typeface="Arial" pitchFamily="34" charset="0"/>
            </a:endParaRPr>
          </a:p>
        </p:txBody>
      </p:sp>
      <p:pic>
        <p:nvPicPr>
          <p:cNvPr id="8" name="Picture 2" descr="CMSLegal_Cover_Logo_IM_iL_001_N">
            <a:extLst>
              <a:ext uri="{FF2B5EF4-FFF2-40B4-BE49-F238E27FC236}">
                <a16:creationId xmlns:a16="http://schemas.microsoft.com/office/drawing/2014/main" id="{B087D783-CD19-4BD7-B5F6-FD34E72AA5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80311" y="429768"/>
            <a:ext cx="1332403" cy="649225"/>
          </a:xfrm>
          <a:prstGeom prst="rect">
            <a:avLst/>
          </a:prstGeom>
        </p:spPr>
      </p:pic>
    </p:spTree>
    <p:extLst>
      <p:ext uri="{BB962C8B-B14F-4D97-AF65-F5344CB8AC3E}">
        <p14:creationId xmlns:p14="http://schemas.microsoft.com/office/powerpoint/2010/main" val="38173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36600-5309-4862-A6A1-0F8E71FF4AD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66426A-0A64-48B5-A208-847B37AD3D0B}"/>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D53EF-831B-43AC-BF6E-508593E8D463}"/>
              </a:ext>
            </a:extLst>
          </p:cNvPr>
          <p:cNvSpPr>
            <a:spLocks noGrp="1"/>
          </p:cNvSpPr>
          <p:nvPr>
            <p:ph type="dt" sz="half" idx="10"/>
          </p:nvPr>
        </p:nvSpPr>
        <p:spPr/>
        <p:txBody>
          <a:bodyPr/>
          <a:lstStyle/>
          <a:p>
            <a:fld id="{91CB56F9-DC87-4279-8DEE-A2601746B62A}" type="datetimeFigureOut">
              <a:rPr lang="en-GB" smtClean="0"/>
              <a:t>16/03/2021</a:t>
            </a:fld>
            <a:endParaRPr lang="en-GB"/>
          </a:p>
        </p:txBody>
      </p:sp>
      <p:sp>
        <p:nvSpPr>
          <p:cNvPr id="5" name="Footer Placeholder 4">
            <a:extLst>
              <a:ext uri="{FF2B5EF4-FFF2-40B4-BE49-F238E27FC236}">
                <a16:creationId xmlns:a16="http://schemas.microsoft.com/office/drawing/2014/main" id="{6C47F352-E1FE-43D5-A9D8-F8B933C466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168A85-6E9A-4644-AC5E-3E47C8023FD3}"/>
              </a:ext>
            </a:extLst>
          </p:cNvPr>
          <p:cNvSpPr>
            <a:spLocks noGrp="1"/>
          </p:cNvSpPr>
          <p:nvPr>
            <p:ph type="sldNum" sz="quarter" idx="12"/>
          </p:nvPr>
        </p:nvSpPr>
        <p:spPr/>
        <p:txBody>
          <a:bodyPr/>
          <a:lstStyle/>
          <a:p>
            <a:fld id="{4B66AEAE-7206-4C3A-9DBF-F549F0EAD1B4}" type="slidenum">
              <a:rPr lang="en-GB" smtClean="0"/>
              <a:t>‹#›</a:t>
            </a:fld>
            <a:endParaRPr lang="en-GB"/>
          </a:p>
        </p:txBody>
      </p:sp>
    </p:spTree>
    <p:extLst>
      <p:ext uri="{BB962C8B-B14F-4D97-AF65-F5344CB8AC3E}">
        <p14:creationId xmlns:p14="http://schemas.microsoft.com/office/powerpoint/2010/main" val="223529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FCC37FF-67DD-456A-A74A-15F3C5AD23EA}"/>
              </a:ext>
            </a:extLst>
          </p:cNvPr>
          <p:cNvSpPr>
            <a:spLocks noGrp="1"/>
          </p:cNvSpPr>
          <p:nvPr>
            <p:ph type="title"/>
          </p:nvPr>
        </p:nvSpPr>
        <p:spPr>
          <a:xfrm>
            <a:off x="507477"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7" name="Rectangle 6">
            <a:extLst>
              <a:ext uri="{FF2B5EF4-FFF2-40B4-BE49-F238E27FC236}">
                <a16:creationId xmlns:a16="http://schemas.microsoft.com/office/drawing/2014/main" id="{9FC361B3-E50D-4A8E-8349-4EC178B49DD4}"/>
              </a:ext>
            </a:extLst>
          </p:cNvPr>
          <p:cNvSpPr/>
          <p:nvPr userDrawn="1"/>
        </p:nvSpPr>
        <p:spPr>
          <a:xfrm>
            <a:off x="509985"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8">
            <a:extLst>
              <a:ext uri="{FF2B5EF4-FFF2-40B4-BE49-F238E27FC236}">
                <a16:creationId xmlns:a16="http://schemas.microsoft.com/office/drawing/2014/main" id="{53AEAD56-0C20-40DD-9752-8314E00D6FC2}"/>
              </a:ext>
            </a:extLst>
          </p:cNvPr>
          <p:cNvSpPr>
            <a:spLocks noGrp="1"/>
          </p:cNvSpPr>
          <p:nvPr>
            <p:ph type="body" sz="quarter" idx="11"/>
          </p:nvPr>
        </p:nvSpPr>
        <p:spPr>
          <a:xfrm>
            <a:off x="507477" y="1468954"/>
            <a:ext cx="8067462" cy="4572481"/>
          </a:xfrm>
          <a:prstGeom prst="rect">
            <a:avLst/>
          </a:prstGeom>
        </p:spPr>
        <p:txBody>
          <a:bodyPr lIns="0" tIns="0"/>
          <a:lstStyle>
            <a:lvl1pPr>
              <a:defRPr sz="855" b="1">
                <a:solidFill>
                  <a:schemeClr val="tx1"/>
                </a:solidFill>
              </a:defRPr>
            </a:lvl1pPr>
            <a:lvl2pPr>
              <a:defRPr sz="855">
                <a:solidFill>
                  <a:schemeClr val="tx1"/>
                </a:solidFill>
              </a:defRPr>
            </a:lvl2pPr>
            <a:lvl3pPr>
              <a:defRPr sz="855">
                <a:solidFill>
                  <a:schemeClr val="tx1"/>
                </a:solidFill>
              </a:defRPr>
            </a:lvl3pPr>
            <a:lvl4pPr>
              <a:defRPr sz="855">
                <a:solidFill>
                  <a:schemeClr val="tx1"/>
                </a:solidFill>
              </a:defRPr>
            </a:lvl4pPr>
            <a:lvl5pPr>
              <a:defRPr sz="855">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liennummernplatzhalter 5" descr="CMSLegal_Footer_SlideNumber">
            <a:extLst>
              <a:ext uri="{FF2B5EF4-FFF2-40B4-BE49-F238E27FC236}">
                <a16:creationId xmlns:a16="http://schemas.microsoft.com/office/drawing/2014/main" id="{D42670F6-8A60-4DE0-9A2A-FA34721548FA}"/>
              </a:ext>
            </a:extLst>
          </p:cNvP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Tree>
    <p:extLst>
      <p:ext uri="{BB962C8B-B14F-4D97-AF65-F5344CB8AC3E}">
        <p14:creationId xmlns:p14="http://schemas.microsoft.com/office/powerpoint/2010/main" val="4204412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empty_slide">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53AEAD56-0C20-40DD-9752-8314E00D6FC2}"/>
              </a:ext>
            </a:extLst>
          </p:cNvPr>
          <p:cNvSpPr>
            <a:spLocks noGrp="1"/>
          </p:cNvSpPr>
          <p:nvPr>
            <p:ph type="body" sz="quarter" idx="11"/>
          </p:nvPr>
        </p:nvSpPr>
        <p:spPr>
          <a:xfrm>
            <a:off x="507477" y="1468954"/>
            <a:ext cx="8067462" cy="4572481"/>
          </a:xfrm>
          <a:prstGeom prst="rect">
            <a:avLst/>
          </a:prstGeom>
        </p:spPr>
        <p:txBody>
          <a:bodyPr lIns="0" tIns="0"/>
          <a:lstStyle>
            <a:lvl1pPr>
              <a:defRPr sz="855" b="1">
                <a:solidFill>
                  <a:schemeClr val="tx1"/>
                </a:solidFill>
              </a:defRPr>
            </a:lvl1pPr>
            <a:lvl2pPr>
              <a:defRPr sz="855">
                <a:solidFill>
                  <a:schemeClr val="tx1"/>
                </a:solidFill>
              </a:defRPr>
            </a:lvl2pPr>
            <a:lvl3pPr>
              <a:defRPr sz="855">
                <a:solidFill>
                  <a:schemeClr val="tx1"/>
                </a:solidFill>
              </a:defRPr>
            </a:lvl3pPr>
            <a:lvl4pPr>
              <a:defRPr sz="855">
                <a:solidFill>
                  <a:schemeClr val="tx1"/>
                </a:solidFill>
              </a:defRPr>
            </a:lvl4pPr>
            <a:lvl5pPr>
              <a:defRPr sz="855">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liennummernplatzhalter 5" descr="CMSLegal_Footer_SlideNumber">
            <a:extLst>
              <a:ext uri="{FF2B5EF4-FFF2-40B4-BE49-F238E27FC236}">
                <a16:creationId xmlns:a16="http://schemas.microsoft.com/office/drawing/2014/main" id="{D42670F6-8A60-4DE0-9A2A-FA34721548FA}"/>
              </a:ext>
            </a:extLst>
          </p:cNvP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10" name="Title 1">
            <a:extLst>
              <a:ext uri="{FF2B5EF4-FFF2-40B4-BE49-F238E27FC236}">
                <a16:creationId xmlns:a16="http://schemas.microsoft.com/office/drawing/2014/main" id="{9CFAFCED-3063-4F01-AF00-92FEE23FFE5A}"/>
              </a:ext>
            </a:extLst>
          </p:cNvPr>
          <p:cNvSpPr>
            <a:spLocks noGrp="1"/>
          </p:cNvSpPr>
          <p:nvPr>
            <p:ph type="title"/>
          </p:nvPr>
        </p:nvSpPr>
        <p:spPr>
          <a:xfrm>
            <a:off x="1520090"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B5000A74-2732-4F72-BDC7-B96C0DB2A5BC}"/>
              </a:ext>
            </a:extLst>
          </p:cNvPr>
          <p:cNvSpPr/>
          <p:nvPr userDrawn="1"/>
        </p:nvSpPr>
        <p:spPr>
          <a:xfrm>
            <a:off x="1522598"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AE4EE3B-B749-48D8-B0FA-3A75EAC9206E}"/>
              </a:ext>
            </a:extLst>
          </p:cNvPr>
          <p:cNvSpPr/>
          <p:nvPr userDrawn="1"/>
        </p:nvSpPr>
        <p:spPr>
          <a:xfrm>
            <a:off x="497372" y="358755"/>
            <a:ext cx="809707" cy="858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t" anchorCtr="0" forceAA="0" compatLnSpc="1">
            <a:prstTxWarp prst="textNoShape">
              <a:avLst/>
            </a:prstTxWarp>
            <a:noAutofit/>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026" b="0" i="0" u="none" strike="noStrike" kern="1200" cap="none" spc="0" normalizeH="0" baseline="0" noProof="0" dirty="0">
              <a:ln>
                <a:noFill/>
              </a:ln>
              <a:solidFill>
                <a:srgbClr val="FFFFFF">
                  <a:lumMod val="50000"/>
                </a:srgbClr>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423129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mpty_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FCC37FF-67DD-456A-A74A-15F3C5AD23EA}"/>
              </a:ext>
            </a:extLst>
          </p:cNvPr>
          <p:cNvSpPr>
            <a:spLocks noGrp="1"/>
          </p:cNvSpPr>
          <p:nvPr>
            <p:ph type="title"/>
          </p:nvPr>
        </p:nvSpPr>
        <p:spPr>
          <a:xfrm>
            <a:off x="507477"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7" name="Rectangle 6">
            <a:extLst>
              <a:ext uri="{FF2B5EF4-FFF2-40B4-BE49-F238E27FC236}">
                <a16:creationId xmlns:a16="http://schemas.microsoft.com/office/drawing/2014/main" id="{9FC361B3-E50D-4A8E-8349-4EC178B49DD4}"/>
              </a:ext>
            </a:extLst>
          </p:cNvPr>
          <p:cNvSpPr/>
          <p:nvPr userDrawn="1"/>
        </p:nvSpPr>
        <p:spPr>
          <a:xfrm>
            <a:off x="509985"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5" name="Foliennummernplatzhalter 5" descr="CMSLegal_Footer_SlideNumber">
            <a:extLst>
              <a:ext uri="{FF2B5EF4-FFF2-40B4-BE49-F238E27FC236}">
                <a16:creationId xmlns:a16="http://schemas.microsoft.com/office/drawing/2014/main" id="{C609E05C-7276-498A-B602-4417CDE675BC}"/>
              </a:ext>
            </a:extLst>
          </p:cNvP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Tree>
    <p:extLst>
      <p:ext uri="{BB962C8B-B14F-4D97-AF65-F5344CB8AC3E}">
        <p14:creationId xmlns:p14="http://schemas.microsoft.com/office/powerpoint/2010/main" val="1968197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empty_slide">
    <p:spTree>
      <p:nvGrpSpPr>
        <p:cNvPr id="1" name=""/>
        <p:cNvGrpSpPr/>
        <p:nvPr/>
      </p:nvGrpSpPr>
      <p:grpSpPr>
        <a:xfrm>
          <a:off x="0" y="0"/>
          <a:ext cx="0" cy="0"/>
          <a:chOff x="0" y="0"/>
          <a:chExt cx="0" cy="0"/>
        </a:xfrm>
      </p:grpSpPr>
      <p:sp>
        <p:nvSpPr>
          <p:cNvPr id="5" name="Foliennummernplatzhalter 5" descr="CMSLegal_Footer_SlideNumber">
            <a:extLst>
              <a:ext uri="{FF2B5EF4-FFF2-40B4-BE49-F238E27FC236}">
                <a16:creationId xmlns:a16="http://schemas.microsoft.com/office/drawing/2014/main" id="{C609E05C-7276-498A-B602-4417CDE675BC}"/>
              </a:ext>
            </a:extLst>
          </p:cNvP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8" name="Title 1">
            <a:extLst>
              <a:ext uri="{FF2B5EF4-FFF2-40B4-BE49-F238E27FC236}">
                <a16:creationId xmlns:a16="http://schemas.microsoft.com/office/drawing/2014/main" id="{DCA09CB9-B6EF-443E-9754-934484C7C231}"/>
              </a:ext>
            </a:extLst>
          </p:cNvPr>
          <p:cNvSpPr>
            <a:spLocks noGrp="1"/>
          </p:cNvSpPr>
          <p:nvPr>
            <p:ph type="title"/>
          </p:nvPr>
        </p:nvSpPr>
        <p:spPr>
          <a:xfrm>
            <a:off x="1520090"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8E3E41E9-23BE-489C-B81D-CC2D7A1315C2}"/>
              </a:ext>
            </a:extLst>
          </p:cNvPr>
          <p:cNvSpPr/>
          <p:nvPr userDrawn="1"/>
        </p:nvSpPr>
        <p:spPr>
          <a:xfrm>
            <a:off x="1522598"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CAEFC51-8E42-4B8D-9B2B-337CE736B373}"/>
              </a:ext>
            </a:extLst>
          </p:cNvPr>
          <p:cNvSpPr/>
          <p:nvPr userDrawn="1"/>
        </p:nvSpPr>
        <p:spPr>
          <a:xfrm>
            <a:off x="497372" y="358755"/>
            <a:ext cx="809707" cy="858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t" anchorCtr="0" forceAA="0" compatLnSpc="1">
            <a:prstTxWarp prst="textNoShape">
              <a:avLst/>
            </a:prstTxWarp>
            <a:noAutofit/>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026" b="0" i="0" u="none" strike="noStrike" kern="1200" cap="none" spc="0" normalizeH="0" baseline="0" noProof="0" dirty="0">
              <a:ln>
                <a:noFill/>
              </a:ln>
              <a:solidFill>
                <a:srgbClr val="FFFFFF">
                  <a:lumMod val="50000"/>
                </a:srgbClr>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257656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empty_slide">
    <p:spTree>
      <p:nvGrpSpPr>
        <p:cNvPr id="1" name=""/>
        <p:cNvGrpSpPr/>
        <p:nvPr/>
      </p:nvGrpSpPr>
      <p:grpSpPr>
        <a:xfrm>
          <a:off x="0" y="0"/>
          <a:ext cx="0" cy="0"/>
          <a:chOff x="0" y="0"/>
          <a:chExt cx="0" cy="0"/>
        </a:xfrm>
      </p:grpSpPr>
      <p:sp>
        <p:nvSpPr>
          <p:cNvPr id="5" name="Foliennummernplatzhalter 5" descr="CMSLegal_Footer_SlideNumber">
            <a:extLst>
              <a:ext uri="{FF2B5EF4-FFF2-40B4-BE49-F238E27FC236}">
                <a16:creationId xmlns:a16="http://schemas.microsoft.com/office/drawing/2014/main" id="{C609E05C-7276-498A-B602-4417CDE675BC}"/>
              </a:ext>
            </a:extLst>
          </p:cNvP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8" name="Title 1">
            <a:extLst>
              <a:ext uri="{FF2B5EF4-FFF2-40B4-BE49-F238E27FC236}">
                <a16:creationId xmlns:a16="http://schemas.microsoft.com/office/drawing/2014/main" id="{DCA09CB9-B6EF-443E-9754-934484C7C231}"/>
              </a:ext>
            </a:extLst>
          </p:cNvPr>
          <p:cNvSpPr>
            <a:spLocks noGrp="1"/>
          </p:cNvSpPr>
          <p:nvPr>
            <p:ph type="title"/>
          </p:nvPr>
        </p:nvSpPr>
        <p:spPr>
          <a:xfrm>
            <a:off x="1520090"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8E3E41E9-23BE-489C-B81D-CC2D7A1315C2}"/>
              </a:ext>
            </a:extLst>
          </p:cNvPr>
          <p:cNvSpPr/>
          <p:nvPr userDrawn="1"/>
        </p:nvSpPr>
        <p:spPr>
          <a:xfrm>
            <a:off x="1522598"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CAEFC51-8E42-4B8D-9B2B-337CE736B373}"/>
              </a:ext>
            </a:extLst>
          </p:cNvPr>
          <p:cNvSpPr/>
          <p:nvPr userDrawn="1"/>
        </p:nvSpPr>
        <p:spPr>
          <a:xfrm>
            <a:off x="497372" y="358755"/>
            <a:ext cx="809707" cy="858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t" anchorCtr="0" forceAA="0" compatLnSpc="1">
            <a:prstTxWarp prst="textNoShape">
              <a:avLst/>
            </a:prstTxWarp>
            <a:noAutofit/>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026" b="0" i="0" u="none" strike="noStrike" kern="1200" cap="none" spc="0" normalizeH="0" baseline="0" noProof="0" dirty="0">
              <a:ln>
                <a:noFill/>
              </a:ln>
              <a:solidFill>
                <a:srgbClr val="FFFFFF">
                  <a:lumMod val="50000"/>
                </a:srgbClr>
              </a:solidFill>
              <a:effectLst/>
              <a:uLnTx/>
              <a:uFillTx/>
              <a:latin typeface="Segoe UI Light" panose="020B0502040204020203" pitchFamily="34" charset="0"/>
              <a:ea typeface="+mn-ea"/>
              <a:cs typeface="Segoe UI Light" panose="020B0502040204020203" pitchFamily="34" charset="0"/>
            </a:endParaRPr>
          </a:p>
        </p:txBody>
      </p:sp>
      <p:grpSp>
        <p:nvGrpSpPr>
          <p:cNvPr id="2" name="Group 1">
            <a:extLst>
              <a:ext uri="{FF2B5EF4-FFF2-40B4-BE49-F238E27FC236}">
                <a16:creationId xmlns:a16="http://schemas.microsoft.com/office/drawing/2014/main" id="{CB5B3C99-2551-44C3-BFA0-28047368DD8A}"/>
              </a:ext>
            </a:extLst>
          </p:cNvPr>
          <p:cNvGrpSpPr/>
          <p:nvPr userDrawn="1"/>
        </p:nvGrpSpPr>
        <p:grpSpPr>
          <a:xfrm>
            <a:off x="506875" y="1499752"/>
            <a:ext cx="2561520" cy="1210254"/>
            <a:chOff x="592673" y="1653198"/>
            <a:chExt cx="2881026" cy="1334081"/>
          </a:xfrm>
        </p:grpSpPr>
        <p:sp>
          <p:nvSpPr>
            <p:cNvPr id="6" name="Rectangle 5">
              <a:extLst>
                <a:ext uri="{FF2B5EF4-FFF2-40B4-BE49-F238E27FC236}">
                  <a16:creationId xmlns:a16="http://schemas.microsoft.com/office/drawing/2014/main" id="{634D485C-2521-4252-A459-FC0CDF5AF7D2}"/>
                </a:ext>
              </a:extLst>
            </p:cNvPr>
            <p:cNvSpPr/>
            <p:nvPr userDrawn="1"/>
          </p:nvSpPr>
          <p:spPr>
            <a:xfrm>
              <a:off x="592673" y="1653198"/>
              <a:ext cx="2881026" cy="133408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1380EF6-197B-41BD-85D7-6B15B54975A2}"/>
                </a:ext>
              </a:extLst>
            </p:cNvPr>
            <p:cNvSpPr/>
            <p:nvPr userDrawn="1"/>
          </p:nvSpPr>
          <p:spPr>
            <a:xfrm>
              <a:off x="883969" y="1907629"/>
              <a:ext cx="509078"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5A3C7EC1-C142-4BB5-AD41-D9A55C38806D}"/>
              </a:ext>
            </a:extLst>
          </p:cNvPr>
          <p:cNvGrpSpPr/>
          <p:nvPr userDrawn="1"/>
        </p:nvGrpSpPr>
        <p:grpSpPr>
          <a:xfrm>
            <a:off x="3260461" y="1499752"/>
            <a:ext cx="2561520" cy="1210254"/>
            <a:chOff x="592673" y="1653198"/>
            <a:chExt cx="2881026" cy="1334081"/>
          </a:xfrm>
        </p:grpSpPr>
        <p:sp>
          <p:nvSpPr>
            <p:cNvPr id="16" name="Rectangle 15">
              <a:extLst>
                <a:ext uri="{FF2B5EF4-FFF2-40B4-BE49-F238E27FC236}">
                  <a16:creationId xmlns:a16="http://schemas.microsoft.com/office/drawing/2014/main" id="{F6F98C9D-D96F-427D-B03B-6D9A391D7475}"/>
                </a:ext>
              </a:extLst>
            </p:cNvPr>
            <p:cNvSpPr/>
            <p:nvPr userDrawn="1"/>
          </p:nvSpPr>
          <p:spPr>
            <a:xfrm>
              <a:off x="592673" y="1653198"/>
              <a:ext cx="2881026" cy="133408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839314BE-8941-45E7-96B9-A7986BF43FFB}"/>
                </a:ext>
              </a:extLst>
            </p:cNvPr>
            <p:cNvSpPr/>
            <p:nvPr userDrawn="1"/>
          </p:nvSpPr>
          <p:spPr>
            <a:xfrm>
              <a:off x="883969" y="1907629"/>
              <a:ext cx="509078"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1A7BA306-9E24-424D-9BC1-96B854EF17BF}"/>
              </a:ext>
            </a:extLst>
          </p:cNvPr>
          <p:cNvGrpSpPr/>
          <p:nvPr userDrawn="1"/>
        </p:nvGrpSpPr>
        <p:grpSpPr>
          <a:xfrm>
            <a:off x="6013419" y="1499752"/>
            <a:ext cx="2561520" cy="1210254"/>
            <a:chOff x="592673" y="1653198"/>
            <a:chExt cx="2881026" cy="1334081"/>
          </a:xfrm>
        </p:grpSpPr>
        <p:sp>
          <p:nvSpPr>
            <p:cNvPr id="19" name="Rectangle 18">
              <a:extLst>
                <a:ext uri="{FF2B5EF4-FFF2-40B4-BE49-F238E27FC236}">
                  <a16:creationId xmlns:a16="http://schemas.microsoft.com/office/drawing/2014/main" id="{16EA9BD6-4E16-4D3A-B7A3-B528EDDF995D}"/>
                </a:ext>
              </a:extLst>
            </p:cNvPr>
            <p:cNvSpPr/>
            <p:nvPr userDrawn="1"/>
          </p:nvSpPr>
          <p:spPr>
            <a:xfrm>
              <a:off x="592673" y="1653198"/>
              <a:ext cx="2881026" cy="133408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A07DC3BF-3667-4515-8E9F-3318438C771F}"/>
                </a:ext>
              </a:extLst>
            </p:cNvPr>
            <p:cNvSpPr/>
            <p:nvPr userDrawn="1"/>
          </p:nvSpPr>
          <p:spPr>
            <a:xfrm>
              <a:off x="883969" y="1907629"/>
              <a:ext cx="509078"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D877D898-FCD8-4571-8FA6-5F3F9FE3A1DF}"/>
              </a:ext>
            </a:extLst>
          </p:cNvPr>
          <p:cNvGrpSpPr/>
          <p:nvPr userDrawn="1"/>
        </p:nvGrpSpPr>
        <p:grpSpPr>
          <a:xfrm>
            <a:off x="506875" y="2871776"/>
            <a:ext cx="2561520" cy="1210254"/>
            <a:chOff x="592673" y="1653198"/>
            <a:chExt cx="2881026" cy="1334081"/>
          </a:xfrm>
        </p:grpSpPr>
        <p:sp>
          <p:nvSpPr>
            <p:cNvPr id="29" name="Rectangle 28">
              <a:extLst>
                <a:ext uri="{FF2B5EF4-FFF2-40B4-BE49-F238E27FC236}">
                  <a16:creationId xmlns:a16="http://schemas.microsoft.com/office/drawing/2014/main" id="{D430B647-EA4F-4E4C-8B1D-698F8BB7634E}"/>
                </a:ext>
              </a:extLst>
            </p:cNvPr>
            <p:cNvSpPr/>
            <p:nvPr userDrawn="1"/>
          </p:nvSpPr>
          <p:spPr>
            <a:xfrm>
              <a:off x="592673" y="1653198"/>
              <a:ext cx="2881026" cy="133408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6F47297-1B62-4B41-81D1-F8C594AFF561}"/>
                </a:ext>
              </a:extLst>
            </p:cNvPr>
            <p:cNvSpPr/>
            <p:nvPr userDrawn="1"/>
          </p:nvSpPr>
          <p:spPr>
            <a:xfrm>
              <a:off x="883969" y="1907629"/>
              <a:ext cx="509078"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 name="Group 22">
            <a:extLst>
              <a:ext uri="{FF2B5EF4-FFF2-40B4-BE49-F238E27FC236}">
                <a16:creationId xmlns:a16="http://schemas.microsoft.com/office/drawing/2014/main" id="{1F47EF85-389E-4A27-8C94-BD9A284D1FC1}"/>
              </a:ext>
            </a:extLst>
          </p:cNvPr>
          <p:cNvGrpSpPr/>
          <p:nvPr userDrawn="1"/>
        </p:nvGrpSpPr>
        <p:grpSpPr>
          <a:xfrm>
            <a:off x="3260461" y="2871776"/>
            <a:ext cx="2561520" cy="1210254"/>
            <a:chOff x="592673" y="1653198"/>
            <a:chExt cx="2881026" cy="1334081"/>
          </a:xfrm>
        </p:grpSpPr>
        <p:sp>
          <p:nvSpPr>
            <p:cNvPr id="27" name="Rectangle 26">
              <a:extLst>
                <a:ext uri="{FF2B5EF4-FFF2-40B4-BE49-F238E27FC236}">
                  <a16:creationId xmlns:a16="http://schemas.microsoft.com/office/drawing/2014/main" id="{A30423CA-C9C4-4010-89C7-3DC4BD5DD988}"/>
                </a:ext>
              </a:extLst>
            </p:cNvPr>
            <p:cNvSpPr/>
            <p:nvPr userDrawn="1"/>
          </p:nvSpPr>
          <p:spPr>
            <a:xfrm>
              <a:off x="592673" y="1653198"/>
              <a:ext cx="2881026" cy="133408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ABD9C313-EE82-4480-BEC8-D619CB31244F}"/>
                </a:ext>
              </a:extLst>
            </p:cNvPr>
            <p:cNvSpPr/>
            <p:nvPr userDrawn="1"/>
          </p:nvSpPr>
          <p:spPr>
            <a:xfrm>
              <a:off x="883969" y="1907629"/>
              <a:ext cx="509078"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F6760F34-49D6-4C04-B7A3-8B641CDA13B3}"/>
              </a:ext>
            </a:extLst>
          </p:cNvPr>
          <p:cNvGrpSpPr/>
          <p:nvPr userDrawn="1"/>
        </p:nvGrpSpPr>
        <p:grpSpPr>
          <a:xfrm>
            <a:off x="6013419" y="2871776"/>
            <a:ext cx="2561520" cy="1210254"/>
            <a:chOff x="592673" y="1653198"/>
            <a:chExt cx="2881026" cy="1334081"/>
          </a:xfrm>
        </p:grpSpPr>
        <p:sp>
          <p:nvSpPr>
            <p:cNvPr id="25" name="Rectangle 24">
              <a:extLst>
                <a:ext uri="{FF2B5EF4-FFF2-40B4-BE49-F238E27FC236}">
                  <a16:creationId xmlns:a16="http://schemas.microsoft.com/office/drawing/2014/main" id="{F3D77654-7FFC-4F22-84E1-9312B407DFF8}"/>
                </a:ext>
              </a:extLst>
            </p:cNvPr>
            <p:cNvSpPr/>
            <p:nvPr userDrawn="1"/>
          </p:nvSpPr>
          <p:spPr>
            <a:xfrm>
              <a:off x="592673" y="1653198"/>
              <a:ext cx="2881026" cy="133408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9079A937-4BA2-4DB5-B3B2-FB8639A7AD5A}"/>
                </a:ext>
              </a:extLst>
            </p:cNvPr>
            <p:cNvSpPr/>
            <p:nvPr userDrawn="1"/>
          </p:nvSpPr>
          <p:spPr>
            <a:xfrm>
              <a:off x="883969" y="1907629"/>
              <a:ext cx="509078"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Rectangle 38">
            <a:extLst>
              <a:ext uri="{FF2B5EF4-FFF2-40B4-BE49-F238E27FC236}">
                <a16:creationId xmlns:a16="http://schemas.microsoft.com/office/drawing/2014/main" id="{A4DE8CEE-A224-4754-803C-60D3C45E56BB}"/>
              </a:ext>
            </a:extLst>
          </p:cNvPr>
          <p:cNvSpPr/>
          <p:nvPr userDrawn="1"/>
        </p:nvSpPr>
        <p:spPr>
          <a:xfrm>
            <a:off x="506875" y="4243801"/>
            <a:ext cx="2561520" cy="147155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B85D554A-3A56-48C9-90E7-A6ACE589A7EF}"/>
              </a:ext>
            </a:extLst>
          </p:cNvPr>
          <p:cNvSpPr/>
          <p:nvPr userDrawn="1"/>
        </p:nvSpPr>
        <p:spPr>
          <a:xfrm>
            <a:off x="765866" y="4474615"/>
            <a:ext cx="452621" cy="46183"/>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6B24F00-9CC2-4D50-85CA-3BAE81A899A1}"/>
              </a:ext>
            </a:extLst>
          </p:cNvPr>
          <p:cNvSpPr/>
          <p:nvPr userDrawn="1"/>
        </p:nvSpPr>
        <p:spPr>
          <a:xfrm>
            <a:off x="3260461" y="4243801"/>
            <a:ext cx="2561520" cy="147155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81A5422C-B278-4902-B5FB-CE92AA68B49E}"/>
              </a:ext>
            </a:extLst>
          </p:cNvPr>
          <p:cNvSpPr/>
          <p:nvPr userDrawn="1"/>
        </p:nvSpPr>
        <p:spPr>
          <a:xfrm>
            <a:off x="3519452" y="4474615"/>
            <a:ext cx="452621" cy="46183"/>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0D92DD95-6578-4858-9B7A-56AB37400030}"/>
              </a:ext>
            </a:extLst>
          </p:cNvPr>
          <p:cNvSpPr/>
          <p:nvPr userDrawn="1"/>
        </p:nvSpPr>
        <p:spPr>
          <a:xfrm>
            <a:off x="6013419" y="4243801"/>
            <a:ext cx="2561520" cy="1471551"/>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D0F3AB2B-53D6-4DB3-8B25-5EF9AB11727E}"/>
              </a:ext>
            </a:extLst>
          </p:cNvPr>
          <p:cNvSpPr/>
          <p:nvPr userDrawn="1"/>
        </p:nvSpPr>
        <p:spPr>
          <a:xfrm>
            <a:off x="6272410" y="4474615"/>
            <a:ext cx="452621" cy="46183"/>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54348903"/>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empty_slide">
    <p:spTree>
      <p:nvGrpSpPr>
        <p:cNvPr id="1" name=""/>
        <p:cNvGrpSpPr/>
        <p:nvPr/>
      </p:nvGrpSpPr>
      <p:grpSpPr>
        <a:xfrm>
          <a:off x="0" y="0"/>
          <a:ext cx="0" cy="0"/>
          <a:chOff x="0" y="0"/>
          <a:chExt cx="0" cy="0"/>
        </a:xfrm>
      </p:grpSpPr>
      <p:sp>
        <p:nvSpPr>
          <p:cNvPr id="5" name="Foliennummernplatzhalter 5" descr="CMSLegal_Footer_SlideNumber">
            <a:extLst>
              <a:ext uri="{FF2B5EF4-FFF2-40B4-BE49-F238E27FC236}">
                <a16:creationId xmlns:a16="http://schemas.microsoft.com/office/drawing/2014/main" id="{C609E05C-7276-498A-B602-4417CDE675BC}"/>
              </a:ext>
            </a:extLst>
          </p:cNvP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8" name="Title 1">
            <a:extLst>
              <a:ext uri="{FF2B5EF4-FFF2-40B4-BE49-F238E27FC236}">
                <a16:creationId xmlns:a16="http://schemas.microsoft.com/office/drawing/2014/main" id="{DCA09CB9-B6EF-443E-9754-934484C7C231}"/>
              </a:ext>
            </a:extLst>
          </p:cNvPr>
          <p:cNvSpPr>
            <a:spLocks noGrp="1"/>
          </p:cNvSpPr>
          <p:nvPr>
            <p:ph type="title"/>
          </p:nvPr>
        </p:nvSpPr>
        <p:spPr>
          <a:xfrm>
            <a:off x="1520090"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8E3E41E9-23BE-489C-B81D-CC2D7A1315C2}"/>
              </a:ext>
            </a:extLst>
          </p:cNvPr>
          <p:cNvSpPr/>
          <p:nvPr userDrawn="1"/>
        </p:nvSpPr>
        <p:spPr>
          <a:xfrm>
            <a:off x="1522598"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CAEFC51-8E42-4B8D-9B2B-337CE736B373}"/>
              </a:ext>
            </a:extLst>
          </p:cNvPr>
          <p:cNvSpPr/>
          <p:nvPr userDrawn="1"/>
        </p:nvSpPr>
        <p:spPr>
          <a:xfrm>
            <a:off x="497372" y="358755"/>
            <a:ext cx="809707" cy="858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t" anchorCtr="0" forceAA="0" compatLnSpc="1">
            <a:prstTxWarp prst="textNoShape">
              <a:avLst/>
            </a:prstTxWarp>
            <a:noAutofit/>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026" b="0" i="0" u="none" strike="noStrike" kern="1200" cap="none" spc="0" normalizeH="0" baseline="0" noProof="0" dirty="0">
              <a:ln>
                <a:noFill/>
              </a:ln>
              <a:solidFill>
                <a:srgbClr val="FFFFFF">
                  <a:lumMod val="50000"/>
                </a:srgbClr>
              </a:solidFill>
              <a:effectLst/>
              <a:uLnTx/>
              <a:uFillTx/>
              <a:latin typeface="Segoe UI Light" panose="020B0502040204020203" pitchFamily="34" charset="0"/>
              <a:ea typeface="+mn-ea"/>
              <a:cs typeface="Segoe UI Light" panose="020B0502040204020203" pitchFamily="34" charset="0"/>
            </a:endParaRPr>
          </a:p>
        </p:txBody>
      </p:sp>
      <p:grpSp>
        <p:nvGrpSpPr>
          <p:cNvPr id="3" name="Group 2">
            <a:extLst>
              <a:ext uri="{FF2B5EF4-FFF2-40B4-BE49-F238E27FC236}">
                <a16:creationId xmlns:a16="http://schemas.microsoft.com/office/drawing/2014/main" id="{4A9F5EF6-3713-49F3-8AFE-4A2F5A4D0F6E}"/>
              </a:ext>
            </a:extLst>
          </p:cNvPr>
          <p:cNvGrpSpPr/>
          <p:nvPr userDrawn="1"/>
        </p:nvGrpSpPr>
        <p:grpSpPr>
          <a:xfrm>
            <a:off x="506874" y="1447251"/>
            <a:ext cx="8068065" cy="1145356"/>
            <a:chOff x="592673" y="1653198"/>
            <a:chExt cx="9433753" cy="1262543"/>
          </a:xfrm>
        </p:grpSpPr>
        <p:sp>
          <p:nvSpPr>
            <p:cNvPr id="44" name="Rectangle 43">
              <a:extLst>
                <a:ext uri="{FF2B5EF4-FFF2-40B4-BE49-F238E27FC236}">
                  <a16:creationId xmlns:a16="http://schemas.microsoft.com/office/drawing/2014/main" id="{C84B2F6B-543A-459B-A271-4B5B5644C84C}"/>
                </a:ext>
              </a:extLst>
            </p:cNvPr>
            <p:cNvSpPr/>
            <p:nvPr userDrawn="1"/>
          </p:nvSpPr>
          <p:spPr>
            <a:xfrm>
              <a:off x="592673"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0C945750-C8C3-42B0-959B-C1298EDF1337}"/>
                </a:ext>
              </a:extLst>
            </p:cNvPr>
            <p:cNvSpPr/>
            <p:nvPr userDrawn="1"/>
          </p:nvSpPr>
          <p:spPr>
            <a:xfrm>
              <a:off x="895504"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8F6FBC1F-AED2-4878-9DCC-25C82FC38DB1}"/>
                </a:ext>
              </a:extLst>
            </p:cNvPr>
            <p:cNvSpPr/>
            <p:nvPr userDrawn="1"/>
          </p:nvSpPr>
          <p:spPr>
            <a:xfrm>
              <a:off x="3812361"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34A311A1-A9E5-44E7-B4BD-EFA148C0D51F}"/>
                </a:ext>
              </a:extLst>
            </p:cNvPr>
            <p:cNvSpPr/>
            <p:nvPr userDrawn="1"/>
          </p:nvSpPr>
          <p:spPr>
            <a:xfrm>
              <a:off x="4115192"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9F844E17-C971-445C-905F-A4D2A01CFC7A}"/>
                </a:ext>
              </a:extLst>
            </p:cNvPr>
            <p:cNvSpPr/>
            <p:nvPr userDrawn="1"/>
          </p:nvSpPr>
          <p:spPr>
            <a:xfrm>
              <a:off x="7031315"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F62610F0-68A9-47C6-9882-03376AE009FD}"/>
                </a:ext>
              </a:extLst>
            </p:cNvPr>
            <p:cNvSpPr/>
            <p:nvPr userDrawn="1"/>
          </p:nvSpPr>
          <p:spPr>
            <a:xfrm>
              <a:off x="7334146"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2" name="Group 51">
            <a:extLst>
              <a:ext uri="{FF2B5EF4-FFF2-40B4-BE49-F238E27FC236}">
                <a16:creationId xmlns:a16="http://schemas.microsoft.com/office/drawing/2014/main" id="{3691B84F-EAE8-41CE-AF86-7C9D8F9F8711}"/>
              </a:ext>
            </a:extLst>
          </p:cNvPr>
          <p:cNvGrpSpPr/>
          <p:nvPr userDrawn="1"/>
        </p:nvGrpSpPr>
        <p:grpSpPr>
          <a:xfrm>
            <a:off x="506874" y="2679337"/>
            <a:ext cx="8068065" cy="1145356"/>
            <a:chOff x="592673" y="1653198"/>
            <a:chExt cx="9433753" cy="1262543"/>
          </a:xfrm>
        </p:grpSpPr>
        <p:sp>
          <p:nvSpPr>
            <p:cNvPr id="53" name="Rectangle 52">
              <a:extLst>
                <a:ext uri="{FF2B5EF4-FFF2-40B4-BE49-F238E27FC236}">
                  <a16:creationId xmlns:a16="http://schemas.microsoft.com/office/drawing/2014/main" id="{AB83622E-2A92-4665-89A1-1749E9D81153}"/>
                </a:ext>
              </a:extLst>
            </p:cNvPr>
            <p:cNvSpPr/>
            <p:nvPr userDrawn="1"/>
          </p:nvSpPr>
          <p:spPr>
            <a:xfrm>
              <a:off x="592673"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10B0C18-A8FF-4880-A50B-D386D93A49FF}"/>
                </a:ext>
              </a:extLst>
            </p:cNvPr>
            <p:cNvSpPr/>
            <p:nvPr userDrawn="1"/>
          </p:nvSpPr>
          <p:spPr>
            <a:xfrm>
              <a:off x="895504"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BC52546F-FD25-498A-80E4-A5A26DB0C166}"/>
                </a:ext>
              </a:extLst>
            </p:cNvPr>
            <p:cNvSpPr/>
            <p:nvPr userDrawn="1"/>
          </p:nvSpPr>
          <p:spPr>
            <a:xfrm>
              <a:off x="3812361"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55AD8246-3D8B-460B-9AC9-9396EEED65D9}"/>
                </a:ext>
              </a:extLst>
            </p:cNvPr>
            <p:cNvSpPr/>
            <p:nvPr userDrawn="1"/>
          </p:nvSpPr>
          <p:spPr>
            <a:xfrm>
              <a:off x="4115192"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725CB44F-D091-4AD7-A59A-F8B0C868B78A}"/>
                </a:ext>
              </a:extLst>
            </p:cNvPr>
            <p:cNvSpPr/>
            <p:nvPr userDrawn="1"/>
          </p:nvSpPr>
          <p:spPr>
            <a:xfrm>
              <a:off x="7031315"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3294AAD8-D5DF-4FBD-8448-8EF009B1BE4A}"/>
                </a:ext>
              </a:extLst>
            </p:cNvPr>
            <p:cNvSpPr/>
            <p:nvPr userDrawn="1"/>
          </p:nvSpPr>
          <p:spPr>
            <a:xfrm>
              <a:off x="7334146"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9" name="Group 58">
            <a:extLst>
              <a:ext uri="{FF2B5EF4-FFF2-40B4-BE49-F238E27FC236}">
                <a16:creationId xmlns:a16="http://schemas.microsoft.com/office/drawing/2014/main" id="{6B3C7E55-B3A7-4B7B-8AD3-39D28DF8FC73}"/>
              </a:ext>
            </a:extLst>
          </p:cNvPr>
          <p:cNvGrpSpPr/>
          <p:nvPr userDrawn="1"/>
        </p:nvGrpSpPr>
        <p:grpSpPr>
          <a:xfrm>
            <a:off x="506874" y="3911422"/>
            <a:ext cx="8068065" cy="1145356"/>
            <a:chOff x="592673" y="1653198"/>
            <a:chExt cx="9433753" cy="1262543"/>
          </a:xfrm>
        </p:grpSpPr>
        <p:sp>
          <p:nvSpPr>
            <p:cNvPr id="60" name="Rectangle 59">
              <a:extLst>
                <a:ext uri="{FF2B5EF4-FFF2-40B4-BE49-F238E27FC236}">
                  <a16:creationId xmlns:a16="http://schemas.microsoft.com/office/drawing/2014/main" id="{05EB755E-F5CD-4021-A4F0-208BFB44D61A}"/>
                </a:ext>
              </a:extLst>
            </p:cNvPr>
            <p:cNvSpPr/>
            <p:nvPr userDrawn="1"/>
          </p:nvSpPr>
          <p:spPr>
            <a:xfrm>
              <a:off x="592673"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29B52416-AF5E-43C5-8E93-ACF472BF3E2C}"/>
                </a:ext>
              </a:extLst>
            </p:cNvPr>
            <p:cNvSpPr/>
            <p:nvPr userDrawn="1"/>
          </p:nvSpPr>
          <p:spPr>
            <a:xfrm>
              <a:off x="895504"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49EC0A18-2EE5-4405-A747-D5D7B60517B0}"/>
                </a:ext>
              </a:extLst>
            </p:cNvPr>
            <p:cNvSpPr/>
            <p:nvPr userDrawn="1"/>
          </p:nvSpPr>
          <p:spPr>
            <a:xfrm>
              <a:off x="3812361"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A2ABCB82-58D2-4AFC-9D28-34F5A5902821}"/>
                </a:ext>
              </a:extLst>
            </p:cNvPr>
            <p:cNvSpPr/>
            <p:nvPr userDrawn="1"/>
          </p:nvSpPr>
          <p:spPr>
            <a:xfrm>
              <a:off x="4115192"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E6E7882F-9359-4BFA-8216-F98782ADFE98}"/>
                </a:ext>
              </a:extLst>
            </p:cNvPr>
            <p:cNvSpPr/>
            <p:nvPr userDrawn="1"/>
          </p:nvSpPr>
          <p:spPr>
            <a:xfrm>
              <a:off x="7031315"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2E685552-9A90-4459-A5DE-B98E4A5C520D}"/>
                </a:ext>
              </a:extLst>
            </p:cNvPr>
            <p:cNvSpPr/>
            <p:nvPr userDrawn="1"/>
          </p:nvSpPr>
          <p:spPr>
            <a:xfrm>
              <a:off x="7334146"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6" name="Group 65">
            <a:extLst>
              <a:ext uri="{FF2B5EF4-FFF2-40B4-BE49-F238E27FC236}">
                <a16:creationId xmlns:a16="http://schemas.microsoft.com/office/drawing/2014/main" id="{9B906581-4E4C-4C02-94FB-B45670A57ACA}"/>
              </a:ext>
            </a:extLst>
          </p:cNvPr>
          <p:cNvGrpSpPr/>
          <p:nvPr userDrawn="1"/>
        </p:nvGrpSpPr>
        <p:grpSpPr>
          <a:xfrm>
            <a:off x="506874" y="5143508"/>
            <a:ext cx="8068065" cy="1145356"/>
            <a:chOff x="592673" y="1653198"/>
            <a:chExt cx="9433753" cy="1262543"/>
          </a:xfrm>
        </p:grpSpPr>
        <p:sp>
          <p:nvSpPr>
            <p:cNvPr id="67" name="Rectangle 66">
              <a:extLst>
                <a:ext uri="{FF2B5EF4-FFF2-40B4-BE49-F238E27FC236}">
                  <a16:creationId xmlns:a16="http://schemas.microsoft.com/office/drawing/2014/main" id="{A13A921B-274A-475E-BBCA-CFB9ADEFDBBB}"/>
                </a:ext>
              </a:extLst>
            </p:cNvPr>
            <p:cNvSpPr/>
            <p:nvPr userDrawn="1"/>
          </p:nvSpPr>
          <p:spPr>
            <a:xfrm>
              <a:off x="592673"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1A5A0AAD-DBD7-4263-874D-F881BB653B4E}"/>
                </a:ext>
              </a:extLst>
            </p:cNvPr>
            <p:cNvSpPr/>
            <p:nvPr userDrawn="1"/>
          </p:nvSpPr>
          <p:spPr>
            <a:xfrm>
              <a:off x="895504"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10D0AA51-C9BE-4E58-9223-02E729CA1B63}"/>
                </a:ext>
              </a:extLst>
            </p:cNvPr>
            <p:cNvSpPr/>
            <p:nvPr userDrawn="1"/>
          </p:nvSpPr>
          <p:spPr>
            <a:xfrm>
              <a:off x="3812361"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FF6CD817-8E29-4FCF-927D-581D183EB4E2}"/>
                </a:ext>
              </a:extLst>
            </p:cNvPr>
            <p:cNvSpPr/>
            <p:nvPr userDrawn="1"/>
          </p:nvSpPr>
          <p:spPr>
            <a:xfrm>
              <a:off x="4115192"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1BC7CC4F-1ADD-495C-BF6C-03EC266A7787}"/>
                </a:ext>
              </a:extLst>
            </p:cNvPr>
            <p:cNvSpPr/>
            <p:nvPr userDrawn="1"/>
          </p:nvSpPr>
          <p:spPr>
            <a:xfrm>
              <a:off x="7031315" y="1653198"/>
              <a:ext cx="2995111" cy="1262543"/>
            </a:xfrm>
            <a:prstGeom prst="rect">
              <a:avLst/>
            </a:prstGeom>
            <a:solidFill>
              <a:srgbClr val="E5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F0C4EF9E-FA45-4F82-9006-26D88F48BD96}"/>
                </a:ext>
              </a:extLst>
            </p:cNvPr>
            <p:cNvSpPr/>
            <p:nvPr userDrawn="1"/>
          </p:nvSpPr>
          <p:spPr>
            <a:xfrm>
              <a:off x="7334146" y="1907629"/>
              <a:ext cx="529237" cy="5090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763570074"/>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9FC7A20-051F-4AE6-A4F5-7AAB36689172}"/>
              </a:ext>
            </a:extLst>
          </p:cNvPr>
          <p:cNvSpPr>
            <a:spLocks noGrp="1"/>
          </p:cNvSpPr>
          <p:nvPr>
            <p:ph type="pic" sz="quarter" idx="10"/>
          </p:nvPr>
        </p:nvSpPr>
        <p:spPr>
          <a:xfrm>
            <a:off x="1" y="-21603"/>
            <a:ext cx="3033065" cy="6879603"/>
          </a:xfrm>
          <a:prstGeom prst="rect">
            <a:avLst/>
          </a:prstGeom>
        </p:spPr>
        <p:txBody>
          <a:bodyPr/>
          <a:lstStyle/>
          <a:p>
            <a:endParaRPr lang="en-GB" dirty="0"/>
          </a:p>
        </p:txBody>
      </p:sp>
      <p:sp>
        <p:nvSpPr>
          <p:cNvPr id="2" name="Title 1">
            <a:extLst>
              <a:ext uri="{FF2B5EF4-FFF2-40B4-BE49-F238E27FC236}">
                <a16:creationId xmlns:a16="http://schemas.microsoft.com/office/drawing/2014/main" id="{986E1000-1E6C-41E4-9A08-3A3999096A40}"/>
              </a:ext>
            </a:extLst>
          </p:cNvPr>
          <p:cNvSpPr>
            <a:spLocks noGrp="1"/>
          </p:cNvSpPr>
          <p:nvPr>
            <p:ph type="title"/>
          </p:nvPr>
        </p:nvSpPr>
        <p:spPr>
          <a:xfrm>
            <a:off x="4364942"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6" name="Rectangle 5">
            <a:extLst>
              <a:ext uri="{FF2B5EF4-FFF2-40B4-BE49-F238E27FC236}">
                <a16:creationId xmlns:a16="http://schemas.microsoft.com/office/drawing/2014/main" id="{46DEB730-FB55-4CD6-9FE9-E160B2567F56}"/>
              </a:ext>
            </a:extLst>
          </p:cNvPr>
          <p:cNvSpPr/>
          <p:nvPr userDrawn="1"/>
        </p:nvSpPr>
        <p:spPr>
          <a:xfrm>
            <a:off x="4367450"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6AEA9350-0DC1-4ABA-9603-6353B21FF134}"/>
              </a:ext>
            </a:extLst>
          </p:cNvPr>
          <p:cNvSpPr/>
          <p:nvPr userDrawn="1"/>
        </p:nvSpPr>
        <p:spPr>
          <a:xfrm>
            <a:off x="3342224" y="358755"/>
            <a:ext cx="809707" cy="858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t" anchorCtr="0" forceAA="0" compatLnSpc="1">
            <a:prstTxWarp prst="textNoShape">
              <a:avLst/>
            </a:prstTxWarp>
            <a:noAutofit/>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026" b="0" i="0" u="none" strike="noStrike" kern="1200" cap="none" spc="0" normalizeH="0" baseline="0" noProof="0" dirty="0">
              <a:ln>
                <a:noFill/>
              </a:ln>
              <a:solidFill>
                <a:srgbClr val="FFFFFF">
                  <a:lumMod val="50000"/>
                </a:srgbClr>
              </a:solidFill>
              <a:effectLst/>
              <a:uLnTx/>
              <a:uFillTx/>
              <a:latin typeface="Segoe UI Light" panose="020B0502040204020203" pitchFamily="34" charset="0"/>
              <a:ea typeface="+mn-ea"/>
              <a:cs typeface="Segoe UI Light" panose="020B0502040204020203" pitchFamily="34" charset="0"/>
            </a:endParaRPr>
          </a:p>
        </p:txBody>
      </p:sp>
      <p:sp>
        <p:nvSpPr>
          <p:cNvPr id="9" name="Text Placeholder 8">
            <a:extLst>
              <a:ext uri="{FF2B5EF4-FFF2-40B4-BE49-F238E27FC236}">
                <a16:creationId xmlns:a16="http://schemas.microsoft.com/office/drawing/2014/main" id="{58A47C6D-EB63-49E8-850C-D56BE4A3A7F1}"/>
              </a:ext>
            </a:extLst>
          </p:cNvPr>
          <p:cNvSpPr>
            <a:spLocks noGrp="1"/>
          </p:cNvSpPr>
          <p:nvPr>
            <p:ph type="body" sz="quarter" idx="11"/>
          </p:nvPr>
        </p:nvSpPr>
        <p:spPr>
          <a:xfrm>
            <a:off x="3340036" y="1468954"/>
            <a:ext cx="4966498" cy="4572481"/>
          </a:xfrm>
          <a:prstGeom prst="rect">
            <a:avLst/>
          </a:prstGeom>
        </p:spPr>
        <p:txBody>
          <a:bodyPr lIns="0" tIns="0"/>
          <a:lstStyle>
            <a:lvl1pPr>
              <a:defRPr sz="855" b="1">
                <a:solidFill>
                  <a:schemeClr val="tx1"/>
                </a:solidFill>
              </a:defRPr>
            </a:lvl1pPr>
            <a:lvl2pPr>
              <a:defRPr sz="855">
                <a:solidFill>
                  <a:schemeClr val="tx1"/>
                </a:solidFill>
              </a:defRPr>
            </a:lvl2pPr>
            <a:lvl3pPr>
              <a:defRPr sz="855">
                <a:solidFill>
                  <a:schemeClr val="tx1"/>
                </a:solidFill>
              </a:defRPr>
            </a:lvl3pPr>
            <a:lvl4pPr>
              <a:defRPr sz="855">
                <a:solidFill>
                  <a:schemeClr val="tx1"/>
                </a:solidFill>
              </a:defRPr>
            </a:lvl4pPr>
            <a:lvl5pPr>
              <a:defRPr sz="855">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196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07FA0C33-FD21-49D3-94F5-DECBDBB94099}"/>
              </a:ext>
            </a:extLst>
          </p:cNvPr>
          <p:cNvSpPr>
            <a:spLocks noGrp="1"/>
          </p:cNvSpPr>
          <p:nvPr>
            <p:ph type="pic" sz="quarter" idx="10"/>
          </p:nvPr>
        </p:nvSpPr>
        <p:spPr>
          <a:xfrm>
            <a:off x="6110935" y="1952"/>
            <a:ext cx="3033065" cy="6879603"/>
          </a:xfrm>
          <a:prstGeom prst="rect">
            <a:avLst/>
          </a:prstGeom>
        </p:spPr>
        <p:txBody>
          <a:bodyPr/>
          <a:lstStyle/>
          <a:p>
            <a:endParaRPr lang="en-GB"/>
          </a:p>
        </p:txBody>
      </p:sp>
      <p:sp>
        <p:nvSpPr>
          <p:cNvPr id="4" name="Title 1">
            <a:extLst>
              <a:ext uri="{FF2B5EF4-FFF2-40B4-BE49-F238E27FC236}">
                <a16:creationId xmlns:a16="http://schemas.microsoft.com/office/drawing/2014/main" id="{0CD3B8B7-A630-4863-A037-FA6CA9CCDB22}"/>
              </a:ext>
            </a:extLst>
          </p:cNvPr>
          <p:cNvSpPr>
            <a:spLocks noGrp="1"/>
          </p:cNvSpPr>
          <p:nvPr>
            <p:ph type="title"/>
          </p:nvPr>
        </p:nvSpPr>
        <p:spPr>
          <a:xfrm>
            <a:off x="1520090"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5" name="Rectangle 4">
            <a:extLst>
              <a:ext uri="{FF2B5EF4-FFF2-40B4-BE49-F238E27FC236}">
                <a16:creationId xmlns:a16="http://schemas.microsoft.com/office/drawing/2014/main" id="{ADCD3407-8052-4342-90BB-C41348CDBC1F}"/>
              </a:ext>
            </a:extLst>
          </p:cNvPr>
          <p:cNvSpPr/>
          <p:nvPr userDrawn="1"/>
        </p:nvSpPr>
        <p:spPr>
          <a:xfrm>
            <a:off x="1522598"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BF8F5342-74F1-4B64-9CA1-5C590593105C}"/>
              </a:ext>
            </a:extLst>
          </p:cNvPr>
          <p:cNvSpPr/>
          <p:nvPr userDrawn="1"/>
        </p:nvSpPr>
        <p:spPr>
          <a:xfrm>
            <a:off x="497372" y="358755"/>
            <a:ext cx="809707" cy="858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t" anchorCtr="0" forceAA="0" compatLnSpc="1">
            <a:prstTxWarp prst="textNoShape">
              <a:avLst/>
            </a:prstTxWarp>
            <a:noAutofit/>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026" b="0" i="0" u="none" strike="noStrike" kern="1200" cap="none" spc="0" normalizeH="0" baseline="0" noProof="0" dirty="0">
              <a:ln>
                <a:noFill/>
              </a:ln>
              <a:solidFill>
                <a:srgbClr val="FFFFFF">
                  <a:lumMod val="50000"/>
                </a:srgbClr>
              </a:solidFill>
              <a:effectLst/>
              <a:uLnTx/>
              <a:uFillTx/>
              <a:latin typeface="Segoe UI Light" panose="020B0502040204020203" pitchFamily="34" charset="0"/>
              <a:ea typeface="+mn-ea"/>
              <a:cs typeface="Segoe UI Light" panose="020B0502040204020203" pitchFamily="34" charset="0"/>
            </a:endParaRPr>
          </a:p>
        </p:txBody>
      </p:sp>
      <p:sp>
        <p:nvSpPr>
          <p:cNvPr id="7" name="Text Placeholder 8">
            <a:extLst>
              <a:ext uri="{FF2B5EF4-FFF2-40B4-BE49-F238E27FC236}">
                <a16:creationId xmlns:a16="http://schemas.microsoft.com/office/drawing/2014/main" id="{DDAD2E54-7C34-4B7D-95BD-2B7855B150EE}"/>
              </a:ext>
            </a:extLst>
          </p:cNvPr>
          <p:cNvSpPr>
            <a:spLocks noGrp="1"/>
          </p:cNvSpPr>
          <p:nvPr>
            <p:ph type="body" sz="quarter" idx="11"/>
          </p:nvPr>
        </p:nvSpPr>
        <p:spPr>
          <a:xfrm>
            <a:off x="529257" y="1468954"/>
            <a:ext cx="4966498" cy="4572481"/>
          </a:xfrm>
          <a:prstGeom prst="rect">
            <a:avLst/>
          </a:prstGeom>
        </p:spPr>
        <p:txBody>
          <a:bodyPr lIns="0" tIns="0"/>
          <a:lstStyle>
            <a:lvl1pPr>
              <a:defRPr sz="855" b="1">
                <a:solidFill>
                  <a:schemeClr val="tx1"/>
                </a:solidFill>
              </a:defRPr>
            </a:lvl1pPr>
            <a:lvl2pPr>
              <a:defRPr sz="855">
                <a:solidFill>
                  <a:schemeClr val="tx1"/>
                </a:solidFill>
              </a:defRPr>
            </a:lvl2pPr>
            <a:lvl3pPr>
              <a:defRPr sz="855">
                <a:solidFill>
                  <a:schemeClr val="tx1"/>
                </a:solidFill>
              </a:defRPr>
            </a:lvl3pPr>
            <a:lvl4pPr>
              <a:defRPr sz="855">
                <a:solidFill>
                  <a:schemeClr val="tx1"/>
                </a:solidFill>
              </a:defRPr>
            </a:lvl4pPr>
            <a:lvl5pPr>
              <a:defRPr sz="855">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39851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ext_slide_with_one_text_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71AA10-96C4-47C7-9FBD-347D714112BF}"/>
              </a:ext>
            </a:extLst>
          </p:cNvPr>
          <p:cNvSpPr/>
          <p:nvPr userDrawn="1"/>
        </p:nvSpPr>
        <p:spPr>
          <a:xfrm>
            <a:off x="514391" y="1084380"/>
            <a:ext cx="1855697" cy="11184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6A4A8C3B-B351-4CC1-9E4A-9C3384B22525}"/>
              </a:ext>
            </a:extLst>
          </p:cNvPr>
          <p:cNvSpPr/>
          <p:nvPr userDrawn="1"/>
        </p:nvSpPr>
        <p:spPr>
          <a:xfrm>
            <a:off x="2473916" y="1084380"/>
            <a:ext cx="1855696" cy="1118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F848511-A13C-4A68-8B4E-4B371B78133A}"/>
              </a:ext>
            </a:extLst>
          </p:cNvPr>
          <p:cNvSpPr/>
          <p:nvPr userDrawn="1"/>
        </p:nvSpPr>
        <p:spPr>
          <a:xfrm>
            <a:off x="514391" y="3234807"/>
            <a:ext cx="1855697" cy="11184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8B8C893-34FC-4D8B-BE98-8FB38DD6E2C3}"/>
              </a:ext>
            </a:extLst>
          </p:cNvPr>
          <p:cNvSpPr/>
          <p:nvPr userDrawn="1"/>
        </p:nvSpPr>
        <p:spPr>
          <a:xfrm>
            <a:off x="2473916" y="3234808"/>
            <a:ext cx="1855696" cy="1118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9452CA51-8D7E-46AE-9DDB-7EA9CE1ECB21}"/>
              </a:ext>
            </a:extLst>
          </p:cNvPr>
          <p:cNvSpPr/>
          <p:nvPr userDrawn="1"/>
        </p:nvSpPr>
        <p:spPr>
          <a:xfrm>
            <a:off x="514391" y="4506418"/>
            <a:ext cx="1855697" cy="11184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4916DE6E-040E-4B09-B3DA-8AD8742354DB}"/>
              </a:ext>
            </a:extLst>
          </p:cNvPr>
          <p:cNvSpPr/>
          <p:nvPr userDrawn="1"/>
        </p:nvSpPr>
        <p:spPr>
          <a:xfrm>
            <a:off x="2473916" y="4506418"/>
            <a:ext cx="1855696" cy="1118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A547D1C6-C70B-4DF4-878C-FBE6F24524EA}"/>
              </a:ext>
            </a:extLst>
          </p:cNvPr>
          <p:cNvSpPr/>
          <p:nvPr userDrawn="1"/>
        </p:nvSpPr>
        <p:spPr>
          <a:xfrm>
            <a:off x="4893700" y="1082652"/>
            <a:ext cx="1855697" cy="11184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66CB531-A823-4E2E-8727-B031BE63CADD}"/>
              </a:ext>
            </a:extLst>
          </p:cNvPr>
          <p:cNvSpPr/>
          <p:nvPr userDrawn="1"/>
        </p:nvSpPr>
        <p:spPr>
          <a:xfrm>
            <a:off x="6853225" y="1082652"/>
            <a:ext cx="1855696" cy="1118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9E1B25D1-4CA4-4338-90EF-EBBA0C47972A}"/>
              </a:ext>
            </a:extLst>
          </p:cNvPr>
          <p:cNvSpPr/>
          <p:nvPr userDrawn="1"/>
        </p:nvSpPr>
        <p:spPr>
          <a:xfrm>
            <a:off x="4893700" y="2354262"/>
            <a:ext cx="1855697" cy="11184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6B89243B-074B-472D-B6A9-2686E9F75286}"/>
              </a:ext>
            </a:extLst>
          </p:cNvPr>
          <p:cNvSpPr/>
          <p:nvPr userDrawn="1"/>
        </p:nvSpPr>
        <p:spPr>
          <a:xfrm>
            <a:off x="6853225" y="2354263"/>
            <a:ext cx="1855696" cy="1118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1C3F665B-FA6A-4317-9DA3-AC5299C83AD5}"/>
              </a:ext>
            </a:extLst>
          </p:cNvPr>
          <p:cNvSpPr/>
          <p:nvPr userDrawn="1"/>
        </p:nvSpPr>
        <p:spPr>
          <a:xfrm>
            <a:off x="4893700" y="4519985"/>
            <a:ext cx="1855697" cy="11184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10F8B0D0-45B9-4230-B300-69902B7ADC01}"/>
              </a:ext>
            </a:extLst>
          </p:cNvPr>
          <p:cNvSpPr/>
          <p:nvPr userDrawn="1"/>
        </p:nvSpPr>
        <p:spPr>
          <a:xfrm>
            <a:off x="6853225" y="4519985"/>
            <a:ext cx="1855696" cy="1118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543202E-8A03-4AF5-BC0B-99C66122DAF6}"/>
              </a:ext>
            </a:extLst>
          </p:cNvPr>
          <p:cNvSpPr/>
          <p:nvPr userDrawn="1"/>
        </p:nvSpPr>
        <p:spPr>
          <a:xfrm>
            <a:off x="5032440" y="123523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E32A51FB-BD54-43CF-A540-1DB43B454BE5}"/>
              </a:ext>
            </a:extLst>
          </p:cNvPr>
          <p:cNvSpPr/>
          <p:nvPr userDrawn="1"/>
        </p:nvSpPr>
        <p:spPr>
          <a:xfrm>
            <a:off x="6988274" y="123523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30E731D8-480F-4335-968F-AF0A2CBB30BE}"/>
              </a:ext>
            </a:extLst>
          </p:cNvPr>
          <p:cNvSpPr/>
          <p:nvPr userDrawn="1"/>
        </p:nvSpPr>
        <p:spPr>
          <a:xfrm>
            <a:off x="5032440" y="2499330"/>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E7AD1B15-0326-4CB9-BBE5-AAF5C143E668}"/>
              </a:ext>
            </a:extLst>
          </p:cNvPr>
          <p:cNvSpPr/>
          <p:nvPr userDrawn="1"/>
        </p:nvSpPr>
        <p:spPr>
          <a:xfrm>
            <a:off x="6988274" y="2499330"/>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52C07BB6-07E6-4722-B7D9-D8CE93E76108}"/>
              </a:ext>
            </a:extLst>
          </p:cNvPr>
          <p:cNvSpPr/>
          <p:nvPr userDrawn="1"/>
        </p:nvSpPr>
        <p:spPr>
          <a:xfrm>
            <a:off x="5032440" y="466505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2A905781-19DF-472A-BCB8-DD8123DC50BA}"/>
              </a:ext>
            </a:extLst>
          </p:cNvPr>
          <p:cNvSpPr/>
          <p:nvPr userDrawn="1"/>
        </p:nvSpPr>
        <p:spPr>
          <a:xfrm>
            <a:off x="6988274" y="466505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5F575BE4-2C86-4F77-8B2E-041F62A4579E}"/>
              </a:ext>
            </a:extLst>
          </p:cNvPr>
          <p:cNvSpPr/>
          <p:nvPr userDrawn="1"/>
        </p:nvSpPr>
        <p:spPr>
          <a:xfrm>
            <a:off x="661244" y="123523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857576B2-E220-4979-8508-6AFBCB48700D}"/>
              </a:ext>
            </a:extLst>
          </p:cNvPr>
          <p:cNvSpPr/>
          <p:nvPr userDrawn="1"/>
        </p:nvSpPr>
        <p:spPr>
          <a:xfrm>
            <a:off x="2617078" y="123523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FF42ABBB-3CF6-42A5-839B-906776B8D327}"/>
              </a:ext>
            </a:extLst>
          </p:cNvPr>
          <p:cNvSpPr/>
          <p:nvPr userDrawn="1"/>
        </p:nvSpPr>
        <p:spPr>
          <a:xfrm>
            <a:off x="661244" y="337117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DFF9ECA8-801E-487A-A102-02078B08B04F}"/>
              </a:ext>
            </a:extLst>
          </p:cNvPr>
          <p:cNvSpPr/>
          <p:nvPr userDrawn="1"/>
        </p:nvSpPr>
        <p:spPr>
          <a:xfrm>
            <a:off x="2617078" y="337117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C65D01F9-54BF-42A6-AB3D-0D4414E66C73}"/>
              </a:ext>
            </a:extLst>
          </p:cNvPr>
          <p:cNvSpPr/>
          <p:nvPr userDrawn="1"/>
        </p:nvSpPr>
        <p:spPr>
          <a:xfrm>
            <a:off x="661244" y="466505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394E9954-B9A7-4140-901F-10C49A326436}"/>
              </a:ext>
            </a:extLst>
          </p:cNvPr>
          <p:cNvSpPr/>
          <p:nvPr userDrawn="1"/>
        </p:nvSpPr>
        <p:spPr>
          <a:xfrm>
            <a:off x="2617078" y="4665056"/>
            <a:ext cx="351279" cy="37262"/>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cxnSp>
        <p:nvCxnSpPr>
          <p:cNvPr id="32" name="Straight Connector 31">
            <a:extLst>
              <a:ext uri="{FF2B5EF4-FFF2-40B4-BE49-F238E27FC236}">
                <a16:creationId xmlns:a16="http://schemas.microsoft.com/office/drawing/2014/main" id="{4A127C2A-B899-4870-8405-98FD8D6A77F5}"/>
              </a:ext>
            </a:extLst>
          </p:cNvPr>
          <p:cNvCxnSpPr>
            <a:cxnSpLocks/>
          </p:cNvCxnSpPr>
          <p:nvPr userDrawn="1"/>
        </p:nvCxnSpPr>
        <p:spPr>
          <a:xfrm>
            <a:off x="4613785" y="1082652"/>
            <a:ext cx="0" cy="4567376"/>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06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pic>
        <p:nvPicPr>
          <p:cNvPr id="2" name="Picture 1" descr="CMSLegal_Cover_Logo_IM_iL_001_P"/>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236295" y="429768"/>
            <a:ext cx="1476419" cy="649225"/>
          </a:xfrm>
          <a:prstGeom prst="rect">
            <a:avLst/>
          </a:prstGeom>
        </p:spPr>
      </p:pic>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8"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766A62"/>
              </a:solidFill>
              <a:latin typeface="Arial" panose="020B0604020202020204" pitchFamily="34" charset="0"/>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766A62"/>
              </a:solidFill>
              <a:latin typeface="Arial" panose="020B0604020202020204" pitchFamily="34" charset="0"/>
              <a:cs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ext_slide_with_one_text_bloc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293F09-1825-41AB-9C2A-2D2BAC71F9F7}"/>
              </a:ext>
            </a:extLst>
          </p:cNvPr>
          <p:cNvGrpSpPr/>
          <p:nvPr userDrawn="1"/>
        </p:nvGrpSpPr>
        <p:grpSpPr>
          <a:xfrm>
            <a:off x="514391" y="868230"/>
            <a:ext cx="1855697" cy="1118457"/>
            <a:chOff x="601463" y="957063"/>
            <a:chExt cx="2169812" cy="1232892"/>
          </a:xfrm>
        </p:grpSpPr>
        <p:sp>
          <p:nvSpPr>
            <p:cNvPr id="7" name="Rectangle 6">
              <a:extLst>
                <a:ext uri="{FF2B5EF4-FFF2-40B4-BE49-F238E27FC236}">
                  <a16:creationId xmlns:a16="http://schemas.microsoft.com/office/drawing/2014/main" id="{3171AA10-96C4-47C7-9FBD-347D714112BF}"/>
                </a:ext>
              </a:extLst>
            </p:cNvPr>
            <p:cNvSpPr/>
            <p:nvPr userDrawn="1"/>
          </p:nvSpPr>
          <p:spPr>
            <a:xfrm>
              <a:off x="601463" y="957063"/>
              <a:ext cx="2169812" cy="12328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5F575BE4-2C86-4F77-8B2E-041F62A4579E}"/>
                </a:ext>
              </a:extLst>
            </p:cNvPr>
            <p:cNvSpPr/>
            <p:nvPr userDrawn="1"/>
          </p:nvSpPr>
          <p:spPr>
            <a:xfrm>
              <a:off x="773174"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923175F2-6ADD-454F-B5B9-30F90E6012A1}"/>
              </a:ext>
            </a:extLst>
          </p:cNvPr>
          <p:cNvGrpSpPr/>
          <p:nvPr userDrawn="1"/>
        </p:nvGrpSpPr>
        <p:grpSpPr>
          <a:xfrm>
            <a:off x="2481613" y="856645"/>
            <a:ext cx="1855696" cy="1118458"/>
            <a:chOff x="2892678" y="944292"/>
            <a:chExt cx="2169811" cy="1232893"/>
          </a:xfrm>
        </p:grpSpPr>
        <p:sp>
          <p:nvSpPr>
            <p:cNvPr id="9" name="Rectangle 8">
              <a:extLst>
                <a:ext uri="{FF2B5EF4-FFF2-40B4-BE49-F238E27FC236}">
                  <a16:creationId xmlns:a16="http://schemas.microsoft.com/office/drawing/2014/main" id="{6A4A8C3B-B351-4CC1-9E4A-9C3384B22525}"/>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857576B2-E220-4979-8508-6AFBCB48700D}"/>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6" name="Group 35">
            <a:extLst>
              <a:ext uri="{FF2B5EF4-FFF2-40B4-BE49-F238E27FC236}">
                <a16:creationId xmlns:a16="http://schemas.microsoft.com/office/drawing/2014/main" id="{BD15B7A8-2770-4191-9A29-B0D25BC17D46}"/>
              </a:ext>
            </a:extLst>
          </p:cNvPr>
          <p:cNvGrpSpPr/>
          <p:nvPr userDrawn="1"/>
        </p:nvGrpSpPr>
        <p:grpSpPr>
          <a:xfrm>
            <a:off x="4448833" y="856645"/>
            <a:ext cx="1855696" cy="1118458"/>
            <a:chOff x="2892678" y="944292"/>
            <a:chExt cx="2169811" cy="1232893"/>
          </a:xfrm>
        </p:grpSpPr>
        <p:sp>
          <p:nvSpPr>
            <p:cNvPr id="37" name="Rectangle 36">
              <a:extLst>
                <a:ext uri="{FF2B5EF4-FFF2-40B4-BE49-F238E27FC236}">
                  <a16:creationId xmlns:a16="http://schemas.microsoft.com/office/drawing/2014/main" id="{1C571AAE-74FE-4BA8-A5B5-DA1C3A6F39C2}"/>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811ED141-5500-48C7-94DF-54C7024E4008}"/>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9D077C0F-1077-4D9B-BF04-F29CB040E988}"/>
              </a:ext>
            </a:extLst>
          </p:cNvPr>
          <p:cNvGrpSpPr/>
          <p:nvPr userDrawn="1"/>
        </p:nvGrpSpPr>
        <p:grpSpPr>
          <a:xfrm>
            <a:off x="514392" y="2861081"/>
            <a:ext cx="5790136" cy="1130043"/>
            <a:chOff x="601463" y="3150620"/>
            <a:chExt cx="6770238" cy="1245663"/>
          </a:xfrm>
        </p:grpSpPr>
        <p:grpSp>
          <p:nvGrpSpPr>
            <p:cNvPr id="39" name="Group 38">
              <a:extLst>
                <a:ext uri="{FF2B5EF4-FFF2-40B4-BE49-F238E27FC236}">
                  <a16:creationId xmlns:a16="http://schemas.microsoft.com/office/drawing/2014/main" id="{58149F3F-2EF5-4F3D-BAD1-727ED6A67086}"/>
                </a:ext>
              </a:extLst>
            </p:cNvPr>
            <p:cNvGrpSpPr/>
            <p:nvPr userDrawn="1"/>
          </p:nvGrpSpPr>
          <p:grpSpPr>
            <a:xfrm>
              <a:off x="601463" y="3163391"/>
              <a:ext cx="2169812" cy="1232892"/>
              <a:chOff x="601463" y="957063"/>
              <a:chExt cx="2169812" cy="1232892"/>
            </a:xfrm>
          </p:grpSpPr>
          <p:sp>
            <p:nvSpPr>
              <p:cNvPr id="40" name="Rectangle 39">
                <a:extLst>
                  <a:ext uri="{FF2B5EF4-FFF2-40B4-BE49-F238E27FC236}">
                    <a16:creationId xmlns:a16="http://schemas.microsoft.com/office/drawing/2014/main" id="{494B7F72-068B-4F4D-84E8-3730C8285975}"/>
                  </a:ext>
                </a:extLst>
              </p:cNvPr>
              <p:cNvSpPr/>
              <p:nvPr userDrawn="1"/>
            </p:nvSpPr>
            <p:spPr>
              <a:xfrm>
                <a:off x="601463" y="957063"/>
                <a:ext cx="2169812" cy="12328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8E998D74-4B69-42E9-AF77-3FC642E1AAA4}"/>
                  </a:ext>
                </a:extLst>
              </p:cNvPr>
              <p:cNvSpPr/>
              <p:nvPr userDrawn="1"/>
            </p:nvSpPr>
            <p:spPr>
              <a:xfrm>
                <a:off x="773174"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C14890B1-0F2E-41A1-9CA6-5C7FD4D6A415}"/>
                </a:ext>
              </a:extLst>
            </p:cNvPr>
            <p:cNvGrpSpPr/>
            <p:nvPr userDrawn="1"/>
          </p:nvGrpSpPr>
          <p:grpSpPr>
            <a:xfrm>
              <a:off x="2901677" y="3150620"/>
              <a:ext cx="2169811" cy="1232893"/>
              <a:chOff x="2892678" y="944292"/>
              <a:chExt cx="2169811" cy="1232893"/>
            </a:xfrm>
          </p:grpSpPr>
          <p:sp>
            <p:nvSpPr>
              <p:cNvPr id="43" name="Rectangle 42">
                <a:extLst>
                  <a:ext uri="{FF2B5EF4-FFF2-40B4-BE49-F238E27FC236}">
                    <a16:creationId xmlns:a16="http://schemas.microsoft.com/office/drawing/2014/main" id="{0EA7E2C1-2887-45A6-9B72-D16D4F3B82BA}"/>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9E11EC5D-3E96-4FA5-9FDE-DBAD6E35239D}"/>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5" name="Group 44">
              <a:extLst>
                <a:ext uri="{FF2B5EF4-FFF2-40B4-BE49-F238E27FC236}">
                  <a16:creationId xmlns:a16="http://schemas.microsoft.com/office/drawing/2014/main" id="{86F81A9D-1349-4AF1-94F6-D072EE5FE0FC}"/>
                </a:ext>
              </a:extLst>
            </p:cNvPr>
            <p:cNvGrpSpPr/>
            <p:nvPr userDrawn="1"/>
          </p:nvGrpSpPr>
          <p:grpSpPr>
            <a:xfrm>
              <a:off x="5201890" y="3150620"/>
              <a:ext cx="2169811" cy="1232893"/>
              <a:chOff x="2892678" y="944292"/>
              <a:chExt cx="2169811" cy="1232893"/>
            </a:xfrm>
          </p:grpSpPr>
          <p:sp>
            <p:nvSpPr>
              <p:cNvPr id="46" name="Rectangle 45">
                <a:extLst>
                  <a:ext uri="{FF2B5EF4-FFF2-40B4-BE49-F238E27FC236}">
                    <a16:creationId xmlns:a16="http://schemas.microsoft.com/office/drawing/2014/main" id="{F9528833-BE50-4EBA-967C-84E2E8E1E4FB}"/>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AB3B3E4E-334C-40F6-A99E-16F291600902}"/>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4" name="Group 3">
            <a:extLst>
              <a:ext uri="{FF2B5EF4-FFF2-40B4-BE49-F238E27FC236}">
                <a16:creationId xmlns:a16="http://schemas.microsoft.com/office/drawing/2014/main" id="{613A4CE4-B2F9-446A-8BCD-5265B57FED67}"/>
              </a:ext>
            </a:extLst>
          </p:cNvPr>
          <p:cNvGrpSpPr/>
          <p:nvPr userDrawn="1"/>
        </p:nvGrpSpPr>
        <p:grpSpPr>
          <a:xfrm>
            <a:off x="514392" y="4865515"/>
            <a:ext cx="5790136" cy="1130043"/>
            <a:chOff x="601463" y="5363329"/>
            <a:chExt cx="6770238" cy="1245663"/>
          </a:xfrm>
        </p:grpSpPr>
        <p:grpSp>
          <p:nvGrpSpPr>
            <p:cNvPr id="48" name="Group 47">
              <a:extLst>
                <a:ext uri="{FF2B5EF4-FFF2-40B4-BE49-F238E27FC236}">
                  <a16:creationId xmlns:a16="http://schemas.microsoft.com/office/drawing/2014/main" id="{6F6F7616-4FCE-45E4-BDDB-48AB94C46D80}"/>
                </a:ext>
              </a:extLst>
            </p:cNvPr>
            <p:cNvGrpSpPr/>
            <p:nvPr userDrawn="1"/>
          </p:nvGrpSpPr>
          <p:grpSpPr>
            <a:xfrm>
              <a:off x="601463" y="5376100"/>
              <a:ext cx="2169812" cy="1232892"/>
              <a:chOff x="601463" y="957063"/>
              <a:chExt cx="2169812" cy="1232892"/>
            </a:xfrm>
          </p:grpSpPr>
          <p:sp>
            <p:nvSpPr>
              <p:cNvPr id="49" name="Rectangle 48">
                <a:extLst>
                  <a:ext uri="{FF2B5EF4-FFF2-40B4-BE49-F238E27FC236}">
                    <a16:creationId xmlns:a16="http://schemas.microsoft.com/office/drawing/2014/main" id="{24CB5ED3-DB53-488C-A66D-844CEE98BC2D}"/>
                  </a:ext>
                </a:extLst>
              </p:cNvPr>
              <p:cNvSpPr/>
              <p:nvPr userDrawn="1"/>
            </p:nvSpPr>
            <p:spPr>
              <a:xfrm>
                <a:off x="601463" y="957063"/>
                <a:ext cx="2169812" cy="12328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00A6B992-D608-4F07-A505-7A8D5A05638D}"/>
                  </a:ext>
                </a:extLst>
              </p:cNvPr>
              <p:cNvSpPr/>
              <p:nvPr userDrawn="1"/>
            </p:nvSpPr>
            <p:spPr>
              <a:xfrm>
                <a:off x="773174"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1" name="Group 50">
              <a:extLst>
                <a:ext uri="{FF2B5EF4-FFF2-40B4-BE49-F238E27FC236}">
                  <a16:creationId xmlns:a16="http://schemas.microsoft.com/office/drawing/2014/main" id="{5E2418CA-6F19-43E9-91AE-17B22CB08195}"/>
                </a:ext>
              </a:extLst>
            </p:cNvPr>
            <p:cNvGrpSpPr/>
            <p:nvPr userDrawn="1"/>
          </p:nvGrpSpPr>
          <p:grpSpPr>
            <a:xfrm>
              <a:off x="2901677" y="5363329"/>
              <a:ext cx="2169811" cy="1232893"/>
              <a:chOff x="2892678" y="944292"/>
              <a:chExt cx="2169811" cy="1232893"/>
            </a:xfrm>
          </p:grpSpPr>
          <p:sp>
            <p:nvSpPr>
              <p:cNvPr id="52" name="Rectangle 51">
                <a:extLst>
                  <a:ext uri="{FF2B5EF4-FFF2-40B4-BE49-F238E27FC236}">
                    <a16:creationId xmlns:a16="http://schemas.microsoft.com/office/drawing/2014/main" id="{D35B4437-9846-4667-8772-C52DCF443674}"/>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3D7D62D3-27B5-43F4-A845-4882314C7098}"/>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BE6314AC-47F0-42FA-BC5A-536A3084817C}"/>
                </a:ext>
              </a:extLst>
            </p:cNvPr>
            <p:cNvGrpSpPr/>
            <p:nvPr userDrawn="1"/>
          </p:nvGrpSpPr>
          <p:grpSpPr>
            <a:xfrm>
              <a:off x="5201890" y="5363329"/>
              <a:ext cx="2169811" cy="1232893"/>
              <a:chOff x="2892678" y="944292"/>
              <a:chExt cx="2169811" cy="1232893"/>
            </a:xfrm>
          </p:grpSpPr>
          <p:sp>
            <p:nvSpPr>
              <p:cNvPr id="55" name="Rectangle 54">
                <a:extLst>
                  <a:ext uri="{FF2B5EF4-FFF2-40B4-BE49-F238E27FC236}">
                    <a16:creationId xmlns:a16="http://schemas.microsoft.com/office/drawing/2014/main" id="{BC1288AE-6CE7-42CF-A3F1-93A9675CBF64}"/>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A2985302-AA17-44FD-88DD-13CE116E7423}"/>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57" name="Group 56">
            <a:extLst>
              <a:ext uri="{FF2B5EF4-FFF2-40B4-BE49-F238E27FC236}">
                <a16:creationId xmlns:a16="http://schemas.microsoft.com/office/drawing/2014/main" id="{39882967-780C-43B9-BA36-C7F8829A9A81}"/>
              </a:ext>
            </a:extLst>
          </p:cNvPr>
          <p:cNvGrpSpPr/>
          <p:nvPr userDrawn="1"/>
        </p:nvGrpSpPr>
        <p:grpSpPr>
          <a:xfrm>
            <a:off x="6779973" y="1958577"/>
            <a:ext cx="1855696" cy="1118458"/>
            <a:chOff x="2892678" y="944292"/>
            <a:chExt cx="2169811" cy="1232893"/>
          </a:xfrm>
        </p:grpSpPr>
        <p:sp>
          <p:nvSpPr>
            <p:cNvPr id="58" name="Rectangle 57">
              <a:extLst>
                <a:ext uri="{FF2B5EF4-FFF2-40B4-BE49-F238E27FC236}">
                  <a16:creationId xmlns:a16="http://schemas.microsoft.com/office/drawing/2014/main" id="{2E10B777-50B0-4931-AA94-09EF1A4E7B4F}"/>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0CBD43F-861F-432F-8568-14EAEF340DBB}"/>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0" name="Group 59">
            <a:extLst>
              <a:ext uri="{FF2B5EF4-FFF2-40B4-BE49-F238E27FC236}">
                <a16:creationId xmlns:a16="http://schemas.microsoft.com/office/drawing/2014/main" id="{F52CE323-58CB-4DF5-AE5A-26186D695D2D}"/>
              </a:ext>
            </a:extLst>
          </p:cNvPr>
          <p:cNvGrpSpPr/>
          <p:nvPr userDrawn="1"/>
        </p:nvGrpSpPr>
        <p:grpSpPr>
          <a:xfrm>
            <a:off x="6779973" y="3412474"/>
            <a:ext cx="1855696" cy="1118458"/>
            <a:chOff x="2892678" y="944292"/>
            <a:chExt cx="2169811" cy="1232893"/>
          </a:xfrm>
        </p:grpSpPr>
        <p:sp>
          <p:nvSpPr>
            <p:cNvPr id="61" name="Rectangle 60">
              <a:extLst>
                <a:ext uri="{FF2B5EF4-FFF2-40B4-BE49-F238E27FC236}">
                  <a16:creationId xmlns:a16="http://schemas.microsoft.com/office/drawing/2014/main" id="{859D84B2-ECB5-4C79-BE99-3FFD90FCAC49}"/>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19D3AC21-73FB-40B8-A50A-9ABAB7A2FE4A}"/>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3" name="Group 62">
            <a:extLst>
              <a:ext uri="{FF2B5EF4-FFF2-40B4-BE49-F238E27FC236}">
                <a16:creationId xmlns:a16="http://schemas.microsoft.com/office/drawing/2014/main" id="{C5431F63-8483-41FE-A3AF-A7D86426A4AC}"/>
              </a:ext>
            </a:extLst>
          </p:cNvPr>
          <p:cNvGrpSpPr/>
          <p:nvPr userDrawn="1"/>
        </p:nvGrpSpPr>
        <p:grpSpPr>
          <a:xfrm>
            <a:off x="6779973" y="4866372"/>
            <a:ext cx="1855696" cy="1118458"/>
            <a:chOff x="2892678" y="944292"/>
            <a:chExt cx="2169811" cy="1232893"/>
          </a:xfrm>
        </p:grpSpPr>
        <p:sp>
          <p:nvSpPr>
            <p:cNvPr id="64" name="Rectangle 63">
              <a:extLst>
                <a:ext uri="{FF2B5EF4-FFF2-40B4-BE49-F238E27FC236}">
                  <a16:creationId xmlns:a16="http://schemas.microsoft.com/office/drawing/2014/main" id="{F3D56189-DC78-4071-AD12-C8829EA46AF9}"/>
                </a:ext>
              </a:extLst>
            </p:cNvPr>
            <p:cNvSpPr/>
            <p:nvPr userDrawn="1"/>
          </p:nvSpPr>
          <p:spPr>
            <a:xfrm>
              <a:off x="2892678" y="944292"/>
              <a:ext cx="2169811" cy="1232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2B41D83C-3ED5-44C6-96FA-31847A6C133A}"/>
                </a:ext>
              </a:extLst>
            </p:cNvPr>
            <p:cNvSpPr/>
            <p:nvPr userDrawn="1"/>
          </p:nvSpPr>
          <p:spPr>
            <a:xfrm>
              <a:off x="3060073" y="1110583"/>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67" name="Straight Connector 66">
            <a:extLst>
              <a:ext uri="{FF2B5EF4-FFF2-40B4-BE49-F238E27FC236}">
                <a16:creationId xmlns:a16="http://schemas.microsoft.com/office/drawing/2014/main" id="{6B9CF4D2-7F78-48BF-95BE-055E0437BE61}"/>
              </a:ext>
            </a:extLst>
          </p:cNvPr>
          <p:cNvCxnSpPr/>
          <p:nvPr userDrawn="1"/>
        </p:nvCxnSpPr>
        <p:spPr>
          <a:xfrm>
            <a:off x="6540490" y="856645"/>
            <a:ext cx="0" cy="5127328"/>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772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_slide_with_one_text_block">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67F9C06-2DE8-4E9E-B8D6-93FC7A272214}"/>
              </a:ext>
            </a:extLst>
          </p:cNvPr>
          <p:cNvGrpSpPr/>
          <p:nvPr userDrawn="1"/>
        </p:nvGrpSpPr>
        <p:grpSpPr>
          <a:xfrm>
            <a:off x="514391" y="793534"/>
            <a:ext cx="7814212" cy="1002357"/>
            <a:chOff x="601462" y="874724"/>
            <a:chExt cx="9136931" cy="1104913"/>
          </a:xfrm>
        </p:grpSpPr>
        <p:grpSp>
          <p:nvGrpSpPr>
            <p:cNvPr id="10" name="Group 9">
              <a:extLst>
                <a:ext uri="{FF2B5EF4-FFF2-40B4-BE49-F238E27FC236}">
                  <a16:creationId xmlns:a16="http://schemas.microsoft.com/office/drawing/2014/main" id="{70FF9CC6-B947-482F-9BA5-755C4CC50871}"/>
                </a:ext>
              </a:extLst>
            </p:cNvPr>
            <p:cNvGrpSpPr/>
            <p:nvPr userDrawn="1"/>
          </p:nvGrpSpPr>
          <p:grpSpPr>
            <a:xfrm>
              <a:off x="601462" y="874724"/>
              <a:ext cx="9136931" cy="1104913"/>
              <a:chOff x="601462" y="755501"/>
              <a:chExt cx="9136931" cy="1104913"/>
            </a:xfrm>
          </p:grpSpPr>
          <p:sp>
            <p:nvSpPr>
              <p:cNvPr id="7" name="Rectangle 6">
                <a:extLst>
                  <a:ext uri="{FF2B5EF4-FFF2-40B4-BE49-F238E27FC236}">
                    <a16:creationId xmlns:a16="http://schemas.microsoft.com/office/drawing/2014/main" id="{3171AA10-96C4-47C7-9FBD-347D714112BF}"/>
                  </a:ext>
                </a:extLst>
              </p:cNvPr>
              <p:cNvSpPr/>
              <p:nvPr userDrawn="1"/>
            </p:nvSpPr>
            <p:spPr>
              <a:xfrm>
                <a:off x="601462" y="768272"/>
                <a:ext cx="2928320" cy="10921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6A4A8C3B-B351-4CC1-9E4A-9C3384B22525}"/>
                  </a:ext>
                </a:extLst>
              </p:cNvPr>
              <p:cNvSpPr/>
              <p:nvPr userDrawn="1"/>
            </p:nvSpPr>
            <p:spPr>
              <a:xfrm>
                <a:off x="3705769" y="755501"/>
                <a:ext cx="2928319" cy="10921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1C571AAE-74FE-4BA8-A5B5-DA1C3A6F39C2}"/>
                  </a:ext>
                </a:extLst>
              </p:cNvPr>
              <p:cNvSpPr/>
              <p:nvPr userDrawn="1"/>
            </p:nvSpPr>
            <p:spPr>
              <a:xfrm>
                <a:off x="6810074" y="755501"/>
                <a:ext cx="2928319" cy="10921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sp>
          <p:nvSpPr>
            <p:cNvPr id="26" name="Rectangle 25">
              <a:extLst>
                <a:ext uri="{FF2B5EF4-FFF2-40B4-BE49-F238E27FC236}">
                  <a16:creationId xmlns:a16="http://schemas.microsoft.com/office/drawing/2014/main" id="{5F575BE4-2C86-4F77-8B2E-041F62A4579E}"/>
                </a:ext>
              </a:extLst>
            </p:cNvPr>
            <p:cNvSpPr/>
            <p:nvPr userDrawn="1"/>
          </p:nvSpPr>
          <p:spPr>
            <a:xfrm>
              <a:off x="773174" y="997098"/>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857576B2-E220-4979-8508-6AFBCB48700D}"/>
                </a:ext>
              </a:extLst>
            </p:cNvPr>
            <p:cNvSpPr/>
            <p:nvPr userDrawn="1"/>
          </p:nvSpPr>
          <p:spPr>
            <a:xfrm>
              <a:off x="3847586" y="997098"/>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811ED141-5500-48C7-94DF-54C7024E4008}"/>
                </a:ext>
              </a:extLst>
            </p:cNvPr>
            <p:cNvSpPr/>
            <p:nvPr userDrawn="1"/>
          </p:nvSpPr>
          <p:spPr>
            <a:xfrm>
              <a:off x="6965446" y="997098"/>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57D96AA4-38FA-44CF-9450-A77B4A38A4FC}"/>
              </a:ext>
            </a:extLst>
          </p:cNvPr>
          <p:cNvGrpSpPr/>
          <p:nvPr userDrawn="1"/>
        </p:nvGrpSpPr>
        <p:grpSpPr>
          <a:xfrm>
            <a:off x="514391" y="2274219"/>
            <a:ext cx="7814212" cy="1002357"/>
            <a:chOff x="601462" y="2431729"/>
            <a:chExt cx="9136931" cy="1104913"/>
          </a:xfrm>
        </p:grpSpPr>
        <p:grpSp>
          <p:nvGrpSpPr>
            <p:cNvPr id="11" name="Group 10">
              <a:extLst>
                <a:ext uri="{FF2B5EF4-FFF2-40B4-BE49-F238E27FC236}">
                  <a16:creationId xmlns:a16="http://schemas.microsoft.com/office/drawing/2014/main" id="{00169CB6-F4F8-4D09-A6A3-59BB29EE559E}"/>
                </a:ext>
              </a:extLst>
            </p:cNvPr>
            <p:cNvGrpSpPr/>
            <p:nvPr userDrawn="1"/>
          </p:nvGrpSpPr>
          <p:grpSpPr>
            <a:xfrm>
              <a:off x="601462" y="2431729"/>
              <a:ext cx="9136931" cy="1104913"/>
              <a:chOff x="601462" y="2352247"/>
              <a:chExt cx="9136931" cy="1104913"/>
            </a:xfrm>
          </p:grpSpPr>
          <p:sp>
            <p:nvSpPr>
              <p:cNvPr id="40" name="Rectangle 39">
                <a:extLst>
                  <a:ext uri="{FF2B5EF4-FFF2-40B4-BE49-F238E27FC236}">
                    <a16:creationId xmlns:a16="http://schemas.microsoft.com/office/drawing/2014/main" id="{494B7F72-068B-4F4D-84E8-3730C8285975}"/>
                  </a:ext>
                </a:extLst>
              </p:cNvPr>
              <p:cNvSpPr/>
              <p:nvPr userDrawn="1"/>
            </p:nvSpPr>
            <p:spPr>
              <a:xfrm>
                <a:off x="601462" y="2365018"/>
                <a:ext cx="2928320" cy="10921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0EA7E2C1-2887-45A6-9B72-D16D4F3B82BA}"/>
                  </a:ext>
                </a:extLst>
              </p:cNvPr>
              <p:cNvSpPr/>
              <p:nvPr userDrawn="1"/>
            </p:nvSpPr>
            <p:spPr>
              <a:xfrm>
                <a:off x="3705769" y="2352247"/>
                <a:ext cx="2928319" cy="10921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F9528833-BE50-4EBA-967C-84E2E8E1E4FB}"/>
                  </a:ext>
                </a:extLst>
              </p:cNvPr>
              <p:cNvSpPr/>
              <p:nvPr userDrawn="1"/>
            </p:nvSpPr>
            <p:spPr>
              <a:xfrm>
                <a:off x="6810074" y="2352247"/>
                <a:ext cx="2928319" cy="10921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sp>
          <p:nvSpPr>
            <p:cNvPr id="41" name="Rectangle 40">
              <a:extLst>
                <a:ext uri="{FF2B5EF4-FFF2-40B4-BE49-F238E27FC236}">
                  <a16:creationId xmlns:a16="http://schemas.microsoft.com/office/drawing/2014/main" id="{8E998D74-4B69-42E9-AF77-3FC642E1AAA4}"/>
                </a:ext>
              </a:extLst>
            </p:cNvPr>
            <p:cNvSpPr/>
            <p:nvPr userDrawn="1"/>
          </p:nvSpPr>
          <p:spPr>
            <a:xfrm>
              <a:off x="773174" y="2572328"/>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9E11EC5D-3E96-4FA5-9FDE-DBAD6E35239D}"/>
                </a:ext>
              </a:extLst>
            </p:cNvPr>
            <p:cNvSpPr/>
            <p:nvPr userDrawn="1"/>
          </p:nvSpPr>
          <p:spPr>
            <a:xfrm>
              <a:off x="3847586" y="2572328"/>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AB3B3E4E-334C-40F6-A99E-16F291600902}"/>
                </a:ext>
              </a:extLst>
            </p:cNvPr>
            <p:cNvSpPr/>
            <p:nvPr userDrawn="1"/>
          </p:nvSpPr>
          <p:spPr>
            <a:xfrm>
              <a:off x="6965446" y="2572328"/>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803084B0-3775-4371-9D95-10DCAA25BE98}"/>
              </a:ext>
            </a:extLst>
          </p:cNvPr>
          <p:cNvGrpSpPr/>
          <p:nvPr userDrawn="1"/>
        </p:nvGrpSpPr>
        <p:grpSpPr>
          <a:xfrm>
            <a:off x="514391" y="3754904"/>
            <a:ext cx="7814212" cy="1002357"/>
            <a:chOff x="601462" y="3988734"/>
            <a:chExt cx="9136931" cy="1104913"/>
          </a:xfrm>
        </p:grpSpPr>
        <p:grpSp>
          <p:nvGrpSpPr>
            <p:cNvPr id="12" name="Group 11">
              <a:extLst>
                <a:ext uri="{FF2B5EF4-FFF2-40B4-BE49-F238E27FC236}">
                  <a16:creationId xmlns:a16="http://schemas.microsoft.com/office/drawing/2014/main" id="{4C56097F-5588-427F-B88E-60C653B03E48}"/>
                </a:ext>
              </a:extLst>
            </p:cNvPr>
            <p:cNvGrpSpPr/>
            <p:nvPr userDrawn="1"/>
          </p:nvGrpSpPr>
          <p:grpSpPr>
            <a:xfrm>
              <a:off x="601462" y="3988734"/>
              <a:ext cx="9136931" cy="1104913"/>
              <a:chOff x="601462" y="3948993"/>
              <a:chExt cx="9136931" cy="1104913"/>
            </a:xfrm>
          </p:grpSpPr>
          <p:sp>
            <p:nvSpPr>
              <p:cNvPr id="49" name="Rectangle 48">
                <a:extLst>
                  <a:ext uri="{FF2B5EF4-FFF2-40B4-BE49-F238E27FC236}">
                    <a16:creationId xmlns:a16="http://schemas.microsoft.com/office/drawing/2014/main" id="{24CB5ED3-DB53-488C-A66D-844CEE98BC2D}"/>
                  </a:ext>
                </a:extLst>
              </p:cNvPr>
              <p:cNvSpPr/>
              <p:nvPr userDrawn="1"/>
            </p:nvSpPr>
            <p:spPr>
              <a:xfrm>
                <a:off x="601462" y="3961764"/>
                <a:ext cx="2928320" cy="10921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D35B4437-9846-4667-8772-C52DCF443674}"/>
                  </a:ext>
                </a:extLst>
              </p:cNvPr>
              <p:cNvSpPr/>
              <p:nvPr userDrawn="1"/>
            </p:nvSpPr>
            <p:spPr>
              <a:xfrm>
                <a:off x="3705769" y="3948993"/>
                <a:ext cx="2928319" cy="10921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BC1288AE-6CE7-42CF-A3F1-93A9675CBF64}"/>
                  </a:ext>
                </a:extLst>
              </p:cNvPr>
              <p:cNvSpPr/>
              <p:nvPr userDrawn="1"/>
            </p:nvSpPr>
            <p:spPr>
              <a:xfrm>
                <a:off x="6810074" y="3948993"/>
                <a:ext cx="2928319" cy="10921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sp>
          <p:nvSpPr>
            <p:cNvPr id="50" name="Rectangle 49">
              <a:extLst>
                <a:ext uri="{FF2B5EF4-FFF2-40B4-BE49-F238E27FC236}">
                  <a16:creationId xmlns:a16="http://schemas.microsoft.com/office/drawing/2014/main" id="{00A6B992-D608-4F07-A505-7A8D5A05638D}"/>
                </a:ext>
              </a:extLst>
            </p:cNvPr>
            <p:cNvSpPr/>
            <p:nvPr userDrawn="1"/>
          </p:nvSpPr>
          <p:spPr>
            <a:xfrm>
              <a:off x="773174" y="4126042"/>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3D7D62D3-27B5-43F4-A845-4882314C7098}"/>
                </a:ext>
              </a:extLst>
            </p:cNvPr>
            <p:cNvSpPr/>
            <p:nvPr userDrawn="1"/>
          </p:nvSpPr>
          <p:spPr>
            <a:xfrm>
              <a:off x="3847586" y="4126042"/>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A2985302-AA17-44FD-88DD-13CE116E7423}"/>
                </a:ext>
              </a:extLst>
            </p:cNvPr>
            <p:cNvSpPr/>
            <p:nvPr userDrawn="1"/>
          </p:nvSpPr>
          <p:spPr>
            <a:xfrm>
              <a:off x="6965446" y="4126042"/>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09659463-8CEC-4762-B772-9950C4C76F17}"/>
              </a:ext>
            </a:extLst>
          </p:cNvPr>
          <p:cNvGrpSpPr/>
          <p:nvPr userDrawn="1"/>
        </p:nvGrpSpPr>
        <p:grpSpPr>
          <a:xfrm>
            <a:off x="514391" y="5235590"/>
            <a:ext cx="7814212" cy="1002357"/>
            <a:chOff x="601462" y="5771268"/>
            <a:chExt cx="9136931" cy="1104913"/>
          </a:xfrm>
        </p:grpSpPr>
        <p:grpSp>
          <p:nvGrpSpPr>
            <p:cNvPr id="13" name="Group 12">
              <a:extLst>
                <a:ext uri="{FF2B5EF4-FFF2-40B4-BE49-F238E27FC236}">
                  <a16:creationId xmlns:a16="http://schemas.microsoft.com/office/drawing/2014/main" id="{56BE88AD-73F8-4578-AA3D-7678186EA2E6}"/>
                </a:ext>
              </a:extLst>
            </p:cNvPr>
            <p:cNvGrpSpPr/>
            <p:nvPr userDrawn="1"/>
          </p:nvGrpSpPr>
          <p:grpSpPr>
            <a:xfrm>
              <a:off x="601462" y="5771268"/>
              <a:ext cx="9136931" cy="1104913"/>
              <a:chOff x="601462" y="5545740"/>
              <a:chExt cx="9136931" cy="1104913"/>
            </a:xfrm>
          </p:grpSpPr>
          <p:sp>
            <p:nvSpPr>
              <p:cNvPr id="75" name="Rectangle 74">
                <a:extLst>
                  <a:ext uri="{FF2B5EF4-FFF2-40B4-BE49-F238E27FC236}">
                    <a16:creationId xmlns:a16="http://schemas.microsoft.com/office/drawing/2014/main" id="{459E08D7-E976-4F6D-A680-5298DE3867D7}"/>
                  </a:ext>
                </a:extLst>
              </p:cNvPr>
              <p:cNvSpPr/>
              <p:nvPr userDrawn="1"/>
            </p:nvSpPr>
            <p:spPr>
              <a:xfrm>
                <a:off x="601462" y="5558511"/>
                <a:ext cx="2928320" cy="10921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CB5AEEF3-1A06-4F41-8030-64EB5E4C693C}"/>
                  </a:ext>
                </a:extLst>
              </p:cNvPr>
              <p:cNvSpPr/>
              <p:nvPr userDrawn="1"/>
            </p:nvSpPr>
            <p:spPr>
              <a:xfrm>
                <a:off x="3705769" y="5545740"/>
                <a:ext cx="2928319" cy="10921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AC3A2A07-DBFA-4283-A980-C23DED5958ED}"/>
                  </a:ext>
                </a:extLst>
              </p:cNvPr>
              <p:cNvSpPr/>
              <p:nvPr userDrawn="1"/>
            </p:nvSpPr>
            <p:spPr>
              <a:xfrm>
                <a:off x="6810074" y="5545740"/>
                <a:ext cx="2928319" cy="109214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sp>
          <p:nvSpPr>
            <p:cNvPr id="76" name="Rectangle 75">
              <a:extLst>
                <a:ext uri="{FF2B5EF4-FFF2-40B4-BE49-F238E27FC236}">
                  <a16:creationId xmlns:a16="http://schemas.microsoft.com/office/drawing/2014/main" id="{D19A2AA9-11DD-4B1A-848D-1ECE9CB89038}"/>
                </a:ext>
              </a:extLst>
            </p:cNvPr>
            <p:cNvSpPr/>
            <p:nvPr userDrawn="1"/>
          </p:nvSpPr>
          <p:spPr>
            <a:xfrm>
              <a:off x="773174" y="5937559"/>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8D473FAE-A55B-4E6C-AE92-E4F69E948D5E}"/>
                </a:ext>
              </a:extLst>
            </p:cNvPr>
            <p:cNvSpPr/>
            <p:nvPr userDrawn="1"/>
          </p:nvSpPr>
          <p:spPr>
            <a:xfrm>
              <a:off x="3847586" y="5937559"/>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9D0EF319-F1D5-4813-8EB2-13DDAD88B0DD}"/>
                </a:ext>
              </a:extLst>
            </p:cNvPr>
            <p:cNvSpPr/>
            <p:nvPr userDrawn="1"/>
          </p:nvSpPr>
          <p:spPr>
            <a:xfrm>
              <a:off x="6965446" y="5937559"/>
              <a:ext cx="410740" cy="41074"/>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145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878937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55FC57-B2BC-4C16-87BE-11A4986D8D1E}"/>
              </a:ext>
            </a:extLst>
          </p:cNvPr>
          <p:cNvSpPr/>
          <p:nvPr userDrawn="1"/>
        </p:nvSpPr>
        <p:spPr>
          <a:xfrm>
            <a:off x="6110935" y="0"/>
            <a:ext cx="3033065" cy="6879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1">
            <a:extLst>
              <a:ext uri="{FF2B5EF4-FFF2-40B4-BE49-F238E27FC236}">
                <a16:creationId xmlns:a16="http://schemas.microsoft.com/office/drawing/2014/main" id="{0CD3B8B7-A630-4863-A037-FA6CA9CCDB22}"/>
              </a:ext>
            </a:extLst>
          </p:cNvPr>
          <p:cNvSpPr>
            <a:spLocks noGrp="1"/>
          </p:cNvSpPr>
          <p:nvPr>
            <p:ph type="title"/>
          </p:nvPr>
        </p:nvSpPr>
        <p:spPr>
          <a:xfrm>
            <a:off x="1520090" y="555175"/>
            <a:ext cx="3941592" cy="662470"/>
          </a:xfrm>
          <a:prstGeom prst="rect">
            <a:avLst/>
          </a:prstGeom>
        </p:spPr>
        <p:txBody>
          <a:bodyPr lIns="0"/>
          <a:lstStyle>
            <a:lvl1pPr>
              <a:defRPr>
                <a:solidFill>
                  <a:schemeClr val="accent3"/>
                </a:solidFill>
              </a:defRPr>
            </a:lvl1pPr>
          </a:lstStyle>
          <a:p>
            <a:r>
              <a:rPr lang="en-US" dirty="0"/>
              <a:t>Click to edit Master title style</a:t>
            </a:r>
            <a:endParaRPr lang="en-GB" dirty="0"/>
          </a:p>
        </p:txBody>
      </p:sp>
      <p:sp>
        <p:nvSpPr>
          <p:cNvPr id="5" name="Rectangle 4">
            <a:extLst>
              <a:ext uri="{FF2B5EF4-FFF2-40B4-BE49-F238E27FC236}">
                <a16:creationId xmlns:a16="http://schemas.microsoft.com/office/drawing/2014/main" id="{ADCD3407-8052-4342-90BB-C41348CDBC1F}"/>
              </a:ext>
            </a:extLst>
          </p:cNvPr>
          <p:cNvSpPr/>
          <p:nvPr userDrawn="1"/>
        </p:nvSpPr>
        <p:spPr>
          <a:xfrm>
            <a:off x="1522598" y="358756"/>
            <a:ext cx="631715" cy="48988"/>
          </a:xfrm>
          <a:prstGeom prst="rect">
            <a:avLst/>
          </a:prstGeom>
          <a:solidFill>
            <a:srgbClr val="DC2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BF8F5342-74F1-4B64-9CA1-5C590593105C}"/>
              </a:ext>
            </a:extLst>
          </p:cNvPr>
          <p:cNvSpPr/>
          <p:nvPr userDrawn="1"/>
        </p:nvSpPr>
        <p:spPr>
          <a:xfrm>
            <a:off x="497372" y="358755"/>
            <a:ext cx="809707" cy="858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t" anchorCtr="0" forceAA="0" compatLnSpc="1">
            <a:prstTxWarp prst="textNoShape">
              <a:avLst/>
            </a:prstTxWarp>
            <a:noAutofit/>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026" b="0" i="0" u="none" strike="noStrike" kern="1200" cap="none" spc="0" normalizeH="0" baseline="0" noProof="0" dirty="0">
              <a:ln>
                <a:noFill/>
              </a:ln>
              <a:solidFill>
                <a:srgbClr val="FFFFFF">
                  <a:lumMod val="50000"/>
                </a:srgbClr>
              </a:solidFill>
              <a:effectLst/>
              <a:uLnTx/>
              <a:uFillTx/>
              <a:latin typeface="Segoe UI Light" panose="020B0502040204020203" pitchFamily="34" charset="0"/>
              <a:ea typeface="+mn-ea"/>
              <a:cs typeface="Segoe UI Light" panose="020B0502040204020203" pitchFamily="34" charset="0"/>
            </a:endParaRPr>
          </a:p>
        </p:txBody>
      </p:sp>
      <p:sp>
        <p:nvSpPr>
          <p:cNvPr id="7" name="Text Placeholder 8">
            <a:extLst>
              <a:ext uri="{FF2B5EF4-FFF2-40B4-BE49-F238E27FC236}">
                <a16:creationId xmlns:a16="http://schemas.microsoft.com/office/drawing/2014/main" id="{DDAD2E54-7C34-4B7D-95BD-2B7855B150EE}"/>
              </a:ext>
            </a:extLst>
          </p:cNvPr>
          <p:cNvSpPr>
            <a:spLocks noGrp="1"/>
          </p:cNvSpPr>
          <p:nvPr>
            <p:ph type="body" sz="quarter" idx="11"/>
          </p:nvPr>
        </p:nvSpPr>
        <p:spPr>
          <a:xfrm>
            <a:off x="2786074" y="2187837"/>
            <a:ext cx="2675608" cy="3918922"/>
          </a:xfrm>
          <a:prstGeom prst="rect">
            <a:avLst/>
          </a:prstGeom>
        </p:spPr>
        <p:txBody>
          <a:bodyPr lIns="0" tIns="0"/>
          <a:lstStyle>
            <a:lvl1pPr>
              <a:defRPr sz="855" b="1">
                <a:solidFill>
                  <a:schemeClr val="tx1"/>
                </a:solidFill>
              </a:defRPr>
            </a:lvl1pPr>
            <a:lvl2pPr>
              <a:defRPr sz="855">
                <a:solidFill>
                  <a:schemeClr val="tx1"/>
                </a:solidFill>
              </a:defRPr>
            </a:lvl2pPr>
            <a:lvl3pPr>
              <a:defRPr sz="855">
                <a:solidFill>
                  <a:schemeClr val="tx1"/>
                </a:solidFill>
              </a:defRPr>
            </a:lvl3pPr>
            <a:lvl4pPr>
              <a:defRPr sz="855">
                <a:solidFill>
                  <a:schemeClr val="tx1"/>
                </a:solidFill>
              </a:defRPr>
            </a:lvl4pPr>
            <a:lvl5pPr>
              <a:defRPr sz="855">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liennummernplatzhalter 5" descr="CMSLegal_Footer_SlideNumber">
            <a:extLst>
              <a:ext uri="{FF2B5EF4-FFF2-40B4-BE49-F238E27FC236}">
                <a16:creationId xmlns:a16="http://schemas.microsoft.com/office/drawing/2014/main" id="{4E651E41-D0E4-48AE-8993-7EFEEB95140A}"/>
              </a:ext>
            </a:extLst>
          </p:cNvP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9" name="Freeform 96">
            <a:extLst>
              <a:ext uri="{FF2B5EF4-FFF2-40B4-BE49-F238E27FC236}">
                <a16:creationId xmlns:a16="http://schemas.microsoft.com/office/drawing/2014/main" id="{A04F4FB0-AFC4-4AC7-A5CA-EA67F840C078}"/>
              </a:ext>
            </a:extLst>
          </p:cNvPr>
          <p:cNvSpPr>
            <a:spLocks noEditPoints="1"/>
          </p:cNvSpPr>
          <p:nvPr userDrawn="1"/>
        </p:nvSpPr>
        <p:spPr bwMode="auto">
          <a:xfrm>
            <a:off x="692228" y="554728"/>
            <a:ext cx="431086" cy="553952"/>
          </a:xfrm>
          <a:custGeom>
            <a:avLst/>
            <a:gdLst>
              <a:gd name="T0" fmla="*/ 291 w 297"/>
              <a:gd name="T1" fmla="*/ 359 h 359"/>
              <a:gd name="T2" fmla="*/ 6 w 297"/>
              <a:gd name="T3" fmla="*/ 359 h 359"/>
              <a:gd name="T4" fmla="*/ 0 w 297"/>
              <a:gd name="T5" fmla="*/ 353 h 359"/>
              <a:gd name="T6" fmla="*/ 0 w 297"/>
              <a:gd name="T7" fmla="*/ 298 h 359"/>
              <a:gd name="T8" fmla="*/ 0 w 297"/>
              <a:gd name="T9" fmla="*/ 296 h 359"/>
              <a:gd name="T10" fmla="*/ 53 w 297"/>
              <a:gd name="T11" fmla="*/ 253 h 359"/>
              <a:gd name="T12" fmla="*/ 95 w 297"/>
              <a:gd name="T13" fmla="*/ 253 h 359"/>
              <a:gd name="T14" fmla="*/ 109 w 297"/>
              <a:gd name="T15" fmla="*/ 212 h 359"/>
              <a:gd name="T16" fmla="*/ 61 w 297"/>
              <a:gd name="T17" fmla="*/ 101 h 359"/>
              <a:gd name="T18" fmla="*/ 148 w 297"/>
              <a:gd name="T19" fmla="*/ 0 h 359"/>
              <a:gd name="T20" fmla="*/ 235 w 297"/>
              <a:gd name="T21" fmla="*/ 101 h 359"/>
              <a:gd name="T22" fmla="*/ 188 w 297"/>
              <a:gd name="T23" fmla="*/ 212 h 359"/>
              <a:gd name="T24" fmla="*/ 202 w 297"/>
              <a:gd name="T25" fmla="*/ 253 h 359"/>
              <a:gd name="T26" fmla="*/ 244 w 297"/>
              <a:gd name="T27" fmla="*/ 253 h 359"/>
              <a:gd name="T28" fmla="*/ 296 w 297"/>
              <a:gd name="T29" fmla="*/ 296 h 359"/>
              <a:gd name="T30" fmla="*/ 297 w 297"/>
              <a:gd name="T31" fmla="*/ 298 h 359"/>
              <a:gd name="T32" fmla="*/ 297 w 297"/>
              <a:gd name="T33" fmla="*/ 353 h 359"/>
              <a:gd name="T34" fmla="*/ 291 w 297"/>
              <a:gd name="T35" fmla="*/ 359 h 359"/>
              <a:gd name="T36" fmla="*/ 12 w 297"/>
              <a:gd name="T37" fmla="*/ 347 h 359"/>
              <a:gd name="T38" fmla="*/ 285 w 297"/>
              <a:gd name="T39" fmla="*/ 347 h 359"/>
              <a:gd name="T40" fmla="*/ 285 w 297"/>
              <a:gd name="T41" fmla="*/ 299 h 359"/>
              <a:gd name="T42" fmla="*/ 244 w 297"/>
              <a:gd name="T43" fmla="*/ 265 h 359"/>
              <a:gd name="T44" fmla="*/ 201 w 297"/>
              <a:gd name="T45" fmla="*/ 265 h 359"/>
              <a:gd name="T46" fmla="*/ 199 w 297"/>
              <a:gd name="T47" fmla="*/ 265 h 359"/>
              <a:gd name="T48" fmla="*/ 176 w 297"/>
              <a:gd name="T49" fmla="*/ 209 h 359"/>
              <a:gd name="T50" fmla="*/ 179 w 297"/>
              <a:gd name="T51" fmla="*/ 203 h 359"/>
              <a:gd name="T52" fmla="*/ 223 w 297"/>
              <a:gd name="T53" fmla="*/ 101 h 359"/>
              <a:gd name="T54" fmla="*/ 148 w 297"/>
              <a:gd name="T55" fmla="*/ 12 h 359"/>
              <a:gd name="T56" fmla="*/ 73 w 297"/>
              <a:gd name="T57" fmla="*/ 101 h 359"/>
              <a:gd name="T58" fmla="*/ 118 w 297"/>
              <a:gd name="T59" fmla="*/ 203 h 359"/>
              <a:gd name="T60" fmla="*/ 121 w 297"/>
              <a:gd name="T61" fmla="*/ 209 h 359"/>
              <a:gd name="T62" fmla="*/ 98 w 297"/>
              <a:gd name="T63" fmla="*/ 265 h 359"/>
              <a:gd name="T64" fmla="*/ 96 w 297"/>
              <a:gd name="T65" fmla="*/ 265 h 359"/>
              <a:gd name="T66" fmla="*/ 53 w 297"/>
              <a:gd name="T67" fmla="*/ 265 h 359"/>
              <a:gd name="T68" fmla="*/ 12 w 297"/>
              <a:gd name="T69" fmla="*/ 299 h 359"/>
              <a:gd name="T70" fmla="*/ 12 w 297"/>
              <a:gd name="T71" fmla="*/ 3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59">
                <a:moveTo>
                  <a:pt x="291" y="359"/>
                </a:moveTo>
                <a:cubicBezTo>
                  <a:pt x="6" y="359"/>
                  <a:pt x="6" y="359"/>
                  <a:pt x="6" y="359"/>
                </a:cubicBezTo>
                <a:cubicBezTo>
                  <a:pt x="3" y="359"/>
                  <a:pt x="0" y="356"/>
                  <a:pt x="0" y="353"/>
                </a:cubicBezTo>
                <a:cubicBezTo>
                  <a:pt x="0" y="298"/>
                  <a:pt x="0" y="298"/>
                  <a:pt x="0" y="298"/>
                </a:cubicBezTo>
                <a:cubicBezTo>
                  <a:pt x="0" y="297"/>
                  <a:pt x="0" y="297"/>
                  <a:pt x="0" y="296"/>
                </a:cubicBezTo>
                <a:cubicBezTo>
                  <a:pt x="6" y="271"/>
                  <a:pt x="28" y="253"/>
                  <a:pt x="53" y="253"/>
                </a:cubicBezTo>
                <a:cubicBezTo>
                  <a:pt x="95" y="253"/>
                  <a:pt x="95" y="253"/>
                  <a:pt x="95" y="253"/>
                </a:cubicBezTo>
                <a:cubicBezTo>
                  <a:pt x="103" y="249"/>
                  <a:pt x="108" y="234"/>
                  <a:pt x="109" y="212"/>
                </a:cubicBezTo>
                <a:cubicBezTo>
                  <a:pt x="79" y="191"/>
                  <a:pt x="61" y="149"/>
                  <a:pt x="61" y="101"/>
                </a:cubicBezTo>
                <a:cubicBezTo>
                  <a:pt x="61" y="38"/>
                  <a:pt x="94" y="0"/>
                  <a:pt x="148" y="0"/>
                </a:cubicBezTo>
                <a:cubicBezTo>
                  <a:pt x="203" y="0"/>
                  <a:pt x="235" y="38"/>
                  <a:pt x="235" y="101"/>
                </a:cubicBezTo>
                <a:cubicBezTo>
                  <a:pt x="235" y="149"/>
                  <a:pt x="217" y="191"/>
                  <a:pt x="188" y="212"/>
                </a:cubicBezTo>
                <a:cubicBezTo>
                  <a:pt x="189" y="234"/>
                  <a:pt x="194" y="249"/>
                  <a:pt x="202" y="253"/>
                </a:cubicBezTo>
                <a:cubicBezTo>
                  <a:pt x="244" y="253"/>
                  <a:pt x="244" y="253"/>
                  <a:pt x="244" y="253"/>
                </a:cubicBezTo>
                <a:cubicBezTo>
                  <a:pt x="269" y="253"/>
                  <a:pt x="291" y="271"/>
                  <a:pt x="296" y="296"/>
                </a:cubicBezTo>
                <a:cubicBezTo>
                  <a:pt x="297" y="297"/>
                  <a:pt x="297" y="297"/>
                  <a:pt x="297" y="298"/>
                </a:cubicBezTo>
                <a:cubicBezTo>
                  <a:pt x="297" y="353"/>
                  <a:pt x="297" y="353"/>
                  <a:pt x="297" y="353"/>
                </a:cubicBezTo>
                <a:cubicBezTo>
                  <a:pt x="297" y="356"/>
                  <a:pt x="294" y="359"/>
                  <a:pt x="291" y="359"/>
                </a:cubicBezTo>
                <a:close/>
                <a:moveTo>
                  <a:pt x="12" y="347"/>
                </a:moveTo>
                <a:cubicBezTo>
                  <a:pt x="285" y="347"/>
                  <a:pt x="285" y="347"/>
                  <a:pt x="285" y="347"/>
                </a:cubicBezTo>
                <a:cubicBezTo>
                  <a:pt x="285" y="299"/>
                  <a:pt x="285" y="299"/>
                  <a:pt x="285" y="299"/>
                </a:cubicBezTo>
                <a:cubicBezTo>
                  <a:pt x="281" y="279"/>
                  <a:pt x="263" y="265"/>
                  <a:pt x="244" y="265"/>
                </a:cubicBezTo>
                <a:cubicBezTo>
                  <a:pt x="201" y="265"/>
                  <a:pt x="201" y="265"/>
                  <a:pt x="201" y="265"/>
                </a:cubicBezTo>
                <a:cubicBezTo>
                  <a:pt x="200" y="265"/>
                  <a:pt x="200" y="265"/>
                  <a:pt x="199" y="265"/>
                </a:cubicBezTo>
                <a:cubicBezTo>
                  <a:pt x="184" y="260"/>
                  <a:pt x="176" y="241"/>
                  <a:pt x="176" y="209"/>
                </a:cubicBezTo>
                <a:cubicBezTo>
                  <a:pt x="176" y="207"/>
                  <a:pt x="177" y="205"/>
                  <a:pt x="179" y="203"/>
                </a:cubicBezTo>
                <a:cubicBezTo>
                  <a:pt x="206" y="186"/>
                  <a:pt x="223" y="145"/>
                  <a:pt x="223" y="101"/>
                </a:cubicBezTo>
                <a:cubicBezTo>
                  <a:pt x="223" y="44"/>
                  <a:pt x="196" y="12"/>
                  <a:pt x="148" y="12"/>
                </a:cubicBezTo>
                <a:cubicBezTo>
                  <a:pt x="101" y="12"/>
                  <a:pt x="73" y="44"/>
                  <a:pt x="73" y="101"/>
                </a:cubicBezTo>
                <a:cubicBezTo>
                  <a:pt x="73" y="145"/>
                  <a:pt x="91" y="186"/>
                  <a:pt x="118" y="203"/>
                </a:cubicBezTo>
                <a:cubicBezTo>
                  <a:pt x="120" y="205"/>
                  <a:pt x="121" y="207"/>
                  <a:pt x="121" y="209"/>
                </a:cubicBezTo>
                <a:cubicBezTo>
                  <a:pt x="120" y="241"/>
                  <a:pt x="113" y="260"/>
                  <a:pt x="98" y="265"/>
                </a:cubicBezTo>
                <a:cubicBezTo>
                  <a:pt x="97" y="265"/>
                  <a:pt x="96" y="265"/>
                  <a:pt x="96" y="265"/>
                </a:cubicBezTo>
                <a:cubicBezTo>
                  <a:pt x="53" y="265"/>
                  <a:pt x="53" y="265"/>
                  <a:pt x="53" y="265"/>
                </a:cubicBezTo>
                <a:cubicBezTo>
                  <a:pt x="33" y="265"/>
                  <a:pt x="16" y="279"/>
                  <a:pt x="12" y="299"/>
                </a:cubicBezTo>
                <a:lnTo>
                  <a:pt x="12" y="347"/>
                </a:lnTo>
                <a:close/>
              </a:path>
            </a:pathLst>
          </a:custGeom>
          <a:solidFill>
            <a:schemeClr val="bg1"/>
          </a:solidFill>
          <a:ln>
            <a:noFill/>
          </a:ln>
        </p:spPr>
        <p:txBody>
          <a:bodyPr vert="horz" wrap="square" lIns="78203" tIns="39101" rIns="78203" bIns="39101"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sp>
        <p:nvSpPr>
          <p:cNvPr id="14" name="TextBox 13">
            <a:extLst>
              <a:ext uri="{FF2B5EF4-FFF2-40B4-BE49-F238E27FC236}">
                <a16:creationId xmlns:a16="http://schemas.microsoft.com/office/drawing/2014/main" id="{D17AA3C3-E633-4D21-A51D-3A9BC9744FD6}"/>
              </a:ext>
            </a:extLst>
          </p:cNvPr>
          <p:cNvSpPr txBox="1"/>
          <p:nvPr userDrawn="1"/>
        </p:nvSpPr>
        <p:spPr>
          <a:xfrm>
            <a:off x="6403768" y="994278"/>
            <a:ext cx="1539592" cy="355482"/>
          </a:xfrm>
          <a:prstGeom prst="rect">
            <a:avLst/>
          </a:prstGeom>
          <a:noFill/>
          <a:ln>
            <a:noFill/>
          </a:ln>
        </p:spPr>
        <p:txBody>
          <a:bodyPr wrap="square" rtlCol="0">
            <a:spAutoFit/>
          </a:bodyPr>
          <a:lstStyle/>
          <a:p>
            <a:pPr marL="0" marR="0" lvl="0" indent="0" algn="l" defTabSz="891865" rtl="0" eaLnBrk="1" fontAlgn="auto" latinLnBrk="0" hangingPunct="1">
              <a:lnSpc>
                <a:spcPct val="100000"/>
              </a:lnSpc>
              <a:spcBef>
                <a:spcPts val="0"/>
              </a:spcBef>
              <a:spcAft>
                <a:spcPts val="0"/>
              </a:spcAft>
              <a:buClrTx/>
              <a:buSzTx/>
              <a:buFontTx/>
              <a:buNone/>
              <a:tabLst/>
              <a:defRPr/>
            </a:pPr>
            <a:r>
              <a:rPr kumimoji="0" lang="en-GB" sz="855"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SELECTED CREDENTIALS</a:t>
            </a:r>
          </a:p>
        </p:txBody>
      </p:sp>
      <p:cxnSp>
        <p:nvCxnSpPr>
          <p:cNvPr id="15" name="Straight Connector 14">
            <a:extLst>
              <a:ext uri="{FF2B5EF4-FFF2-40B4-BE49-F238E27FC236}">
                <a16:creationId xmlns:a16="http://schemas.microsoft.com/office/drawing/2014/main" id="{C0BDE9ED-795B-45E2-BFF1-367EF9FBDF6F}"/>
              </a:ext>
            </a:extLst>
          </p:cNvPr>
          <p:cNvCxnSpPr>
            <a:cxnSpLocks/>
          </p:cNvCxnSpPr>
          <p:nvPr userDrawn="1"/>
        </p:nvCxnSpPr>
        <p:spPr>
          <a:xfrm>
            <a:off x="6468197" y="1217645"/>
            <a:ext cx="22304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4114FB1-949E-45A1-814A-28E1AD97960A}"/>
              </a:ext>
            </a:extLst>
          </p:cNvPr>
          <p:cNvGrpSpPr/>
          <p:nvPr userDrawn="1"/>
        </p:nvGrpSpPr>
        <p:grpSpPr>
          <a:xfrm>
            <a:off x="8348963" y="693244"/>
            <a:ext cx="349717" cy="481482"/>
            <a:chOff x="2005013" y="665162"/>
            <a:chExt cx="1001713" cy="1300163"/>
          </a:xfrm>
          <a:solidFill>
            <a:srgbClr val="FF0000"/>
          </a:solidFill>
        </p:grpSpPr>
        <p:sp>
          <p:nvSpPr>
            <p:cNvPr id="17" name="Freeform 683">
              <a:extLst>
                <a:ext uri="{FF2B5EF4-FFF2-40B4-BE49-F238E27FC236}">
                  <a16:creationId xmlns:a16="http://schemas.microsoft.com/office/drawing/2014/main" id="{1F365A50-DF19-4FF4-896A-EC1734003C1B}"/>
                </a:ext>
              </a:extLst>
            </p:cNvPr>
            <p:cNvSpPr>
              <a:spLocks/>
            </p:cNvSpPr>
            <p:nvPr/>
          </p:nvSpPr>
          <p:spPr bwMode="auto">
            <a:xfrm>
              <a:off x="2670176" y="715962"/>
              <a:ext cx="336550" cy="587375"/>
            </a:xfrm>
            <a:custGeom>
              <a:avLst/>
              <a:gdLst>
                <a:gd name="T0" fmla="*/ 3 w 179"/>
                <a:gd name="T1" fmla="*/ 313 h 313"/>
                <a:gd name="T2" fmla="*/ 0 w 179"/>
                <a:gd name="T3" fmla="*/ 301 h 313"/>
                <a:gd name="T4" fmla="*/ 151 w 179"/>
                <a:gd name="T5" fmla="*/ 132 h 313"/>
                <a:gd name="T6" fmla="*/ 159 w 179"/>
                <a:gd name="T7" fmla="*/ 12 h 313"/>
                <a:gd name="T8" fmla="*/ 126 w 179"/>
                <a:gd name="T9" fmla="*/ 12 h 313"/>
                <a:gd name="T10" fmla="*/ 50 w 179"/>
                <a:gd name="T11" fmla="*/ 73 h 313"/>
                <a:gd name="T12" fmla="*/ 51 w 179"/>
                <a:gd name="T13" fmla="*/ 61 h 313"/>
                <a:gd name="T14" fmla="*/ 51 w 179"/>
                <a:gd name="T15" fmla="*/ 67 h 313"/>
                <a:gd name="T16" fmla="*/ 51 w 179"/>
                <a:gd name="T17" fmla="*/ 61 h 313"/>
                <a:gd name="T18" fmla="*/ 116 w 179"/>
                <a:gd name="T19" fmla="*/ 3 h 313"/>
                <a:gd name="T20" fmla="*/ 122 w 179"/>
                <a:gd name="T21" fmla="*/ 0 h 313"/>
                <a:gd name="T22" fmla="*/ 164 w 179"/>
                <a:gd name="T23" fmla="*/ 0 h 313"/>
                <a:gd name="T24" fmla="*/ 170 w 179"/>
                <a:gd name="T25" fmla="*/ 5 h 313"/>
                <a:gd name="T26" fmla="*/ 163 w 179"/>
                <a:gd name="T27" fmla="*/ 134 h 313"/>
                <a:gd name="T28" fmla="*/ 3 w 179"/>
                <a:gd name="T2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313">
                  <a:moveTo>
                    <a:pt x="3" y="313"/>
                  </a:moveTo>
                  <a:cubicBezTo>
                    <a:pt x="0" y="301"/>
                    <a:pt x="0" y="301"/>
                    <a:pt x="0" y="301"/>
                  </a:cubicBezTo>
                  <a:cubicBezTo>
                    <a:pt x="79" y="276"/>
                    <a:pt x="130" y="219"/>
                    <a:pt x="151" y="132"/>
                  </a:cubicBezTo>
                  <a:cubicBezTo>
                    <a:pt x="164" y="77"/>
                    <a:pt x="160" y="27"/>
                    <a:pt x="159" y="12"/>
                  </a:cubicBezTo>
                  <a:cubicBezTo>
                    <a:pt x="126" y="12"/>
                    <a:pt x="126" y="12"/>
                    <a:pt x="126" y="12"/>
                  </a:cubicBezTo>
                  <a:cubicBezTo>
                    <a:pt x="99" y="77"/>
                    <a:pt x="52" y="73"/>
                    <a:pt x="50" y="73"/>
                  </a:cubicBezTo>
                  <a:cubicBezTo>
                    <a:pt x="51" y="61"/>
                    <a:pt x="51" y="61"/>
                    <a:pt x="51" y="61"/>
                  </a:cubicBezTo>
                  <a:cubicBezTo>
                    <a:pt x="51" y="67"/>
                    <a:pt x="51" y="67"/>
                    <a:pt x="51" y="67"/>
                  </a:cubicBezTo>
                  <a:cubicBezTo>
                    <a:pt x="51" y="61"/>
                    <a:pt x="51" y="61"/>
                    <a:pt x="51" y="61"/>
                  </a:cubicBezTo>
                  <a:cubicBezTo>
                    <a:pt x="53" y="61"/>
                    <a:pt x="93" y="64"/>
                    <a:pt x="116" y="3"/>
                  </a:cubicBezTo>
                  <a:cubicBezTo>
                    <a:pt x="117" y="1"/>
                    <a:pt x="119" y="0"/>
                    <a:pt x="122" y="0"/>
                  </a:cubicBezTo>
                  <a:cubicBezTo>
                    <a:pt x="164" y="0"/>
                    <a:pt x="164" y="0"/>
                    <a:pt x="164" y="0"/>
                  </a:cubicBezTo>
                  <a:cubicBezTo>
                    <a:pt x="167" y="0"/>
                    <a:pt x="170" y="2"/>
                    <a:pt x="170" y="5"/>
                  </a:cubicBezTo>
                  <a:cubicBezTo>
                    <a:pt x="170" y="7"/>
                    <a:pt x="179" y="67"/>
                    <a:pt x="163" y="134"/>
                  </a:cubicBezTo>
                  <a:cubicBezTo>
                    <a:pt x="141" y="225"/>
                    <a:pt x="86" y="287"/>
                    <a:pt x="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684">
              <a:extLst>
                <a:ext uri="{FF2B5EF4-FFF2-40B4-BE49-F238E27FC236}">
                  <a16:creationId xmlns:a16="http://schemas.microsoft.com/office/drawing/2014/main" id="{E166FD82-18C3-4E07-83B2-22FF4C162D5D}"/>
                </a:ext>
              </a:extLst>
            </p:cNvPr>
            <p:cNvSpPr>
              <a:spLocks/>
            </p:cNvSpPr>
            <p:nvPr/>
          </p:nvSpPr>
          <p:spPr bwMode="auto">
            <a:xfrm>
              <a:off x="2005013" y="715962"/>
              <a:ext cx="336550" cy="587375"/>
            </a:xfrm>
            <a:custGeom>
              <a:avLst/>
              <a:gdLst>
                <a:gd name="T0" fmla="*/ 175 w 179"/>
                <a:gd name="T1" fmla="*/ 313 h 313"/>
                <a:gd name="T2" fmla="*/ 16 w 179"/>
                <a:gd name="T3" fmla="*/ 134 h 313"/>
                <a:gd name="T4" fmla="*/ 9 w 179"/>
                <a:gd name="T5" fmla="*/ 5 h 313"/>
                <a:gd name="T6" fmla="*/ 15 w 179"/>
                <a:gd name="T7" fmla="*/ 0 h 313"/>
                <a:gd name="T8" fmla="*/ 57 w 179"/>
                <a:gd name="T9" fmla="*/ 0 h 313"/>
                <a:gd name="T10" fmla="*/ 63 w 179"/>
                <a:gd name="T11" fmla="*/ 3 h 313"/>
                <a:gd name="T12" fmla="*/ 128 w 179"/>
                <a:gd name="T13" fmla="*/ 61 h 313"/>
                <a:gd name="T14" fmla="*/ 129 w 179"/>
                <a:gd name="T15" fmla="*/ 73 h 313"/>
                <a:gd name="T16" fmla="*/ 53 w 179"/>
                <a:gd name="T17" fmla="*/ 12 h 313"/>
                <a:gd name="T18" fmla="*/ 20 w 179"/>
                <a:gd name="T19" fmla="*/ 12 h 313"/>
                <a:gd name="T20" fmla="*/ 28 w 179"/>
                <a:gd name="T21" fmla="*/ 132 h 313"/>
                <a:gd name="T22" fmla="*/ 179 w 179"/>
                <a:gd name="T23" fmla="*/ 301 h 313"/>
                <a:gd name="T24" fmla="*/ 175 w 179"/>
                <a:gd name="T25"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313">
                  <a:moveTo>
                    <a:pt x="175" y="313"/>
                  </a:moveTo>
                  <a:cubicBezTo>
                    <a:pt x="93" y="287"/>
                    <a:pt x="37" y="225"/>
                    <a:pt x="16" y="134"/>
                  </a:cubicBezTo>
                  <a:cubicBezTo>
                    <a:pt x="0" y="67"/>
                    <a:pt x="8" y="7"/>
                    <a:pt x="9" y="5"/>
                  </a:cubicBezTo>
                  <a:cubicBezTo>
                    <a:pt x="9" y="2"/>
                    <a:pt x="12" y="0"/>
                    <a:pt x="15" y="0"/>
                  </a:cubicBezTo>
                  <a:cubicBezTo>
                    <a:pt x="57" y="0"/>
                    <a:pt x="57" y="0"/>
                    <a:pt x="57" y="0"/>
                  </a:cubicBezTo>
                  <a:cubicBezTo>
                    <a:pt x="60" y="0"/>
                    <a:pt x="62" y="1"/>
                    <a:pt x="63" y="3"/>
                  </a:cubicBezTo>
                  <a:cubicBezTo>
                    <a:pt x="86" y="65"/>
                    <a:pt x="127" y="61"/>
                    <a:pt x="128" y="61"/>
                  </a:cubicBezTo>
                  <a:cubicBezTo>
                    <a:pt x="129" y="73"/>
                    <a:pt x="129" y="73"/>
                    <a:pt x="129" y="73"/>
                  </a:cubicBezTo>
                  <a:cubicBezTo>
                    <a:pt x="127" y="73"/>
                    <a:pt x="80" y="77"/>
                    <a:pt x="53" y="12"/>
                  </a:cubicBezTo>
                  <a:cubicBezTo>
                    <a:pt x="20" y="12"/>
                    <a:pt x="20" y="12"/>
                    <a:pt x="20" y="12"/>
                  </a:cubicBezTo>
                  <a:cubicBezTo>
                    <a:pt x="18" y="27"/>
                    <a:pt x="15" y="77"/>
                    <a:pt x="28" y="132"/>
                  </a:cubicBezTo>
                  <a:cubicBezTo>
                    <a:pt x="49" y="219"/>
                    <a:pt x="99" y="276"/>
                    <a:pt x="179" y="301"/>
                  </a:cubicBezTo>
                  <a:lnTo>
                    <a:pt x="175" y="3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685">
              <a:extLst>
                <a:ext uri="{FF2B5EF4-FFF2-40B4-BE49-F238E27FC236}">
                  <a16:creationId xmlns:a16="http://schemas.microsoft.com/office/drawing/2014/main" id="{B1ED9E5D-04FA-4B35-9468-CA9821316198}"/>
                </a:ext>
              </a:extLst>
            </p:cNvPr>
            <p:cNvSpPr>
              <a:spLocks noEditPoints="1"/>
            </p:cNvSpPr>
            <p:nvPr/>
          </p:nvSpPr>
          <p:spPr bwMode="auto">
            <a:xfrm>
              <a:off x="2232026" y="715962"/>
              <a:ext cx="546100" cy="782638"/>
            </a:xfrm>
            <a:custGeom>
              <a:avLst/>
              <a:gdLst>
                <a:gd name="T0" fmla="*/ 146 w 291"/>
                <a:gd name="T1" fmla="*/ 417 h 417"/>
                <a:gd name="T2" fmla="*/ 0 w 291"/>
                <a:gd name="T3" fmla="*/ 6 h 417"/>
                <a:gd name="T4" fmla="*/ 2 w 291"/>
                <a:gd name="T5" fmla="*/ 1 h 417"/>
                <a:gd name="T6" fmla="*/ 6 w 291"/>
                <a:gd name="T7" fmla="*/ 0 h 417"/>
                <a:gd name="T8" fmla="*/ 285 w 291"/>
                <a:gd name="T9" fmla="*/ 0 h 417"/>
                <a:gd name="T10" fmla="*/ 290 w 291"/>
                <a:gd name="T11" fmla="*/ 1 h 417"/>
                <a:gd name="T12" fmla="*/ 291 w 291"/>
                <a:gd name="T13" fmla="*/ 6 h 417"/>
                <a:gd name="T14" fmla="*/ 146 w 291"/>
                <a:gd name="T15" fmla="*/ 417 h 417"/>
                <a:gd name="T16" fmla="*/ 12 w 291"/>
                <a:gd name="T17" fmla="*/ 12 h 417"/>
                <a:gd name="T18" fmla="*/ 37 w 291"/>
                <a:gd name="T19" fmla="*/ 207 h 417"/>
                <a:gd name="T20" fmla="*/ 146 w 291"/>
                <a:gd name="T21" fmla="*/ 405 h 417"/>
                <a:gd name="T22" fmla="*/ 255 w 291"/>
                <a:gd name="T23" fmla="*/ 207 h 417"/>
                <a:gd name="T24" fmla="*/ 279 w 291"/>
                <a:gd name="T25" fmla="*/ 12 h 417"/>
                <a:gd name="T26" fmla="*/ 12 w 291"/>
                <a:gd name="T27" fmla="*/ 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 h="417">
                  <a:moveTo>
                    <a:pt x="146" y="417"/>
                  </a:moveTo>
                  <a:cubicBezTo>
                    <a:pt x="21" y="417"/>
                    <a:pt x="1" y="23"/>
                    <a:pt x="0" y="6"/>
                  </a:cubicBezTo>
                  <a:cubicBezTo>
                    <a:pt x="0" y="4"/>
                    <a:pt x="1" y="3"/>
                    <a:pt x="2" y="1"/>
                  </a:cubicBezTo>
                  <a:cubicBezTo>
                    <a:pt x="3" y="0"/>
                    <a:pt x="4" y="0"/>
                    <a:pt x="6" y="0"/>
                  </a:cubicBezTo>
                  <a:cubicBezTo>
                    <a:pt x="285" y="0"/>
                    <a:pt x="285" y="0"/>
                    <a:pt x="285" y="0"/>
                  </a:cubicBezTo>
                  <a:cubicBezTo>
                    <a:pt x="287" y="0"/>
                    <a:pt x="289" y="0"/>
                    <a:pt x="290" y="1"/>
                  </a:cubicBezTo>
                  <a:cubicBezTo>
                    <a:pt x="291" y="3"/>
                    <a:pt x="291" y="4"/>
                    <a:pt x="291" y="6"/>
                  </a:cubicBezTo>
                  <a:cubicBezTo>
                    <a:pt x="291" y="23"/>
                    <a:pt x="271" y="417"/>
                    <a:pt x="146" y="417"/>
                  </a:cubicBezTo>
                  <a:close/>
                  <a:moveTo>
                    <a:pt x="12" y="12"/>
                  </a:moveTo>
                  <a:cubicBezTo>
                    <a:pt x="14" y="35"/>
                    <a:pt x="20" y="122"/>
                    <a:pt x="37" y="207"/>
                  </a:cubicBezTo>
                  <a:cubicBezTo>
                    <a:pt x="54" y="297"/>
                    <a:pt x="87" y="405"/>
                    <a:pt x="146" y="405"/>
                  </a:cubicBezTo>
                  <a:cubicBezTo>
                    <a:pt x="204" y="405"/>
                    <a:pt x="237" y="297"/>
                    <a:pt x="255" y="207"/>
                  </a:cubicBezTo>
                  <a:cubicBezTo>
                    <a:pt x="272" y="122"/>
                    <a:pt x="278" y="35"/>
                    <a:pt x="279"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686">
              <a:extLst>
                <a:ext uri="{FF2B5EF4-FFF2-40B4-BE49-F238E27FC236}">
                  <a16:creationId xmlns:a16="http://schemas.microsoft.com/office/drawing/2014/main" id="{4E7E4FE2-F717-4E4A-94BD-AE3FCC0D983F}"/>
                </a:ext>
              </a:extLst>
            </p:cNvPr>
            <p:cNvSpPr>
              <a:spLocks noEditPoints="1"/>
            </p:cNvSpPr>
            <p:nvPr/>
          </p:nvSpPr>
          <p:spPr bwMode="auto">
            <a:xfrm>
              <a:off x="2389188" y="919162"/>
              <a:ext cx="233363" cy="220663"/>
            </a:xfrm>
            <a:custGeom>
              <a:avLst/>
              <a:gdLst>
                <a:gd name="T0" fmla="*/ 96 w 124"/>
                <a:gd name="T1" fmla="*/ 118 h 118"/>
                <a:gd name="T2" fmla="*/ 93 w 124"/>
                <a:gd name="T3" fmla="*/ 117 h 118"/>
                <a:gd name="T4" fmla="*/ 62 w 124"/>
                <a:gd name="T5" fmla="*/ 101 h 118"/>
                <a:gd name="T6" fmla="*/ 30 w 124"/>
                <a:gd name="T7" fmla="*/ 117 h 118"/>
                <a:gd name="T8" fmla="*/ 24 w 124"/>
                <a:gd name="T9" fmla="*/ 117 h 118"/>
                <a:gd name="T10" fmla="*/ 21 w 124"/>
                <a:gd name="T11" fmla="*/ 111 h 118"/>
                <a:gd name="T12" fmla="*/ 27 w 124"/>
                <a:gd name="T13" fmla="*/ 76 h 118"/>
                <a:gd name="T14" fmla="*/ 2 w 124"/>
                <a:gd name="T15" fmla="*/ 51 h 118"/>
                <a:gd name="T16" fmla="*/ 0 w 124"/>
                <a:gd name="T17" fmla="*/ 45 h 118"/>
                <a:gd name="T18" fmla="*/ 5 w 124"/>
                <a:gd name="T19" fmla="*/ 41 h 118"/>
                <a:gd name="T20" fmla="*/ 41 w 124"/>
                <a:gd name="T21" fmla="*/ 35 h 118"/>
                <a:gd name="T22" fmla="*/ 56 w 124"/>
                <a:gd name="T23" fmla="*/ 3 h 118"/>
                <a:gd name="T24" fmla="*/ 62 w 124"/>
                <a:gd name="T25" fmla="*/ 0 h 118"/>
                <a:gd name="T26" fmla="*/ 67 w 124"/>
                <a:gd name="T27" fmla="*/ 3 h 118"/>
                <a:gd name="T28" fmla="*/ 83 w 124"/>
                <a:gd name="T29" fmla="*/ 35 h 118"/>
                <a:gd name="T30" fmla="*/ 118 w 124"/>
                <a:gd name="T31" fmla="*/ 41 h 118"/>
                <a:gd name="T32" fmla="*/ 123 w 124"/>
                <a:gd name="T33" fmla="*/ 45 h 118"/>
                <a:gd name="T34" fmla="*/ 122 w 124"/>
                <a:gd name="T35" fmla="*/ 51 h 118"/>
                <a:gd name="T36" fmla="*/ 96 w 124"/>
                <a:gd name="T37" fmla="*/ 76 h 118"/>
                <a:gd name="T38" fmla="*/ 102 w 124"/>
                <a:gd name="T39" fmla="*/ 111 h 118"/>
                <a:gd name="T40" fmla="*/ 100 w 124"/>
                <a:gd name="T41" fmla="*/ 117 h 118"/>
                <a:gd name="T42" fmla="*/ 96 w 124"/>
                <a:gd name="T43" fmla="*/ 118 h 118"/>
                <a:gd name="T44" fmla="*/ 19 w 124"/>
                <a:gd name="T45" fmla="*/ 51 h 118"/>
                <a:gd name="T46" fmla="*/ 38 w 124"/>
                <a:gd name="T47" fmla="*/ 69 h 118"/>
                <a:gd name="T48" fmla="*/ 40 w 124"/>
                <a:gd name="T49" fmla="*/ 75 h 118"/>
                <a:gd name="T50" fmla="*/ 35 w 124"/>
                <a:gd name="T51" fmla="*/ 101 h 118"/>
                <a:gd name="T52" fmla="*/ 59 w 124"/>
                <a:gd name="T53" fmla="*/ 89 h 118"/>
                <a:gd name="T54" fmla="*/ 65 w 124"/>
                <a:gd name="T55" fmla="*/ 89 h 118"/>
                <a:gd name="T56" fmla="*/ 88 w 124"/>
                <a:gd name="T57" fmla="*/ 101 h 118"/>
                <a:gd name="T58" fmla="*/ 84 w 124"/>
                <a:gd name="T59" fmla="*/ 75 h 118"/>
                <a:gd name="T60" fmla="*/ 85 w 124"/>
                <a:gd name="T61" fmla="*/ 69 h 118"/>
                <a:gd name="T62" fmla="*/ 104 w 124"/>
                <a:gd name="T63" fmla="*/ 51 h 118"/>
                <a:gd name="T64" fmla="*/ 78 w 124"/>
                <a:gd name="T65" fmla="*/ 47 h 118"/>
                <a:gd name="T66" fmla="*/ 74 w 124"/>
                <a:gd name="T67" fmla="*/ 44 h 118"/>
                <a:gd name="T68" fmla="*/ 62 w 124"/>
                <a:gd name="T69" fmla="*/ 20 h 118"/>
                <a:gd name="T70" fmla="*/ 50 w 124"/>
                <a:gd name="T71" fmla="*/ 44 h 118"/>
                <a:gd name="T72" fmla="*/ 45 w 124"/>
                <a:gd name="T73" fmla="*/ 47 h 118"/>
                <a:gd name="T74" fmla="*/ 19 w 124"/>
                <a:gd name="T75" fmla="*/ 5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18">
                  <a:moveTo>
                    <a:pt x="96" y="118"/>
                  </a:moveTo>
                  <a:cubicBezTo>
                    <a:pt x="95" y="118"/>
                    <a:pt x="94" y="118"/>
                    <a:pt x="93" y="117"/>
                  </a:cubicBezTo>
                  <a:cubicBezTo>
                    <a:pt x="62" y="101"/>
                    <a:pt x="62" y="101"/>
                    <a:pt x="62" y="101"/>
                  </a:cubicBezTo>
                  <a:cubicBezTo>
                    <a:pt x="30" y="117"/>
                    <a:pt x="30" y="117"/>
                    <a:pt x="30" y="117"/>
                  </a:cubicBezTo>
                  <a:cubicBezTo>
                    <a:pt x="28" y="118"/>
                    <a:pt x="26" y="118"/>
                    <a:pt x="24" y="117"/>
                  </a:cubicBezTo>
                  <a:cubicBezTo>
                    <a:pt x="22" y="115"/>
                    <a:pt x="21" y="113"/>
                    <a:pt x="21" y="111"/>
                  </a:cubicBezTo>
                  <a:cubicBezTo>
                    <a:pt x="27" y="76"/>
                    <a:pt x="27" y="76"/>
                    <a:pt x="27" y="76"/>
                  </a:cubicBezTo>
                  <a:cubicBezTo>
                    <a:pt x="2" y="51"/>
                    <a:pt x="2" y="51"/>
                    <a:pt x="2" y="51"/>
                  </a:cubicBezTo>
                  <a:cubicBezTo>
                    <a:pt x="0" y="49"/>
                    <a:pt x="0" y="47"/>
                    <a:pt x="0" y="45"/>
                  </a:cubicBezTo>
                  <a:cubicBezTo>
                    <a:pt x="1" y="43"/>
                    <a:pt x="3" y="41"/>
                    <a:pt x="5" y="41"/>
                  </a:cubicBezTo>
                  <a:cubicBezTo>
                    <a:pt x="41" y="35"/>
                    <a:pt x="41" y="35"/>
                    <a:pt x="41" y="35"/>
                  </a:cubicBezTo>
                  <a:cubicBezTo>
                    <a:pt x="56" y="3"/>
                    <a:pt x="56" y="3"/>
                    <a:pt x="56" y="3"/>
                  </a:cubicBezTo>
                  <a:cubicBezTo>
                    <a:pt x="57" y="1"/>
                    <a:pt x="59" y="0"/>
                    <a:pt x="62" y="0"/>
                  </a:cubicBezTo>
                  <a:cubicBezTo>
                    <a:pt x="64" y="0"/>
                    <a:pt x="66" y="1"/>
                    <a:pt x="67" y="3"/>
                  </a:cubicBezTo>
                  <a:cubicBezTo>
                    <a:pt x="83" y="35"/>
                    <a:pt x="83" y="35"/>
                    <a:pt x="83" y="35"/>
                  </a:cubicBezTo>
                  <a:cubicBezTo>
                    <a:pt x="118" y="41"/>
                    <a:pt x="118" y="41"/>
                    <a:pt x="118" y="41"/>
                  </a:cubicBezTo>
                  <a:cubicBezTo>
                    <a:pt x="120" y="41"/>
                    <a:pt x="122" y="43"/>
                    <a:pt x="123" y="45"/>
                  </a:cubicBezTo>
                  <a:cubicBezTo>
                    <a:pt x="124" y="47"/>
                    <a:pt x="123" y="49"/>
                    <a:pt x="122" y="51"/>
                  </a:cubicBezTo>
                  <a:cubicBezTo>
                    <a:pt x="96" y="76"/>
                    <a:pt x="96" y="76"/>
                    <a:pt x="96" y="76"/>
                  </a:cubicBezTo>
                  <a:cubicBezTo>
                    <a:pt x="102" y="111"/>
                    <a:pt x="102" y="111"/>
                    <a:pt x="102" y="111"/>
                  </a:cubicBezTo>
                  <a:cubicBezTo>
                    <a:pt x="102" y="113"/>
                    <a:pt x="101" y="115"/>
                    <a:pt x="100" y="117"/>
                  </a:cubicBezTo>
                  <a:cubicBezTo>
                    <a:pt x="99" y="118"/>
                    <a:pt x="97" y="118"/>
                    <a:pt x="96" y="118"/>
                  </a:cubicBezTo>
                  <a:close/>
                  <a:moveTo>
                    <a:pt x="19" y="51"/>
                  </a:moveTo>
                  <a:cubicBezTo>
                    <a:pt x="38" y="69"/>
                    <a:pt x="38" y="69"/>
                    <a:pt x="38" y="69"/>
                  </a:cubicBezTo>
                  <a:cubicBezTo>
                    <a:pt x="40" y="71"/>
                    <a:pt x="40" y="73"/>
                    <a:pt x="40" y="75"/>
                  </a:cubicBezTo>
                  <a:cubicBezTo>
                    <a:pt x="35" y="101"/>
                    <a:pt x="35" y="101"/>
                    <a:pt x="35" y="101"/>
                  </a:cubicBezTo>
                  <a:cubicBezTo>
                    <a:pt x="59" y="89"/>
                    <a:pt x="59" y="89"/>
                    <a:pt x="59" y="89"/>
                  </a:cubicBezTo>
                  <a:cubicBezTo>
                    <a:pt x="61" y="88"/>
                    <a:pt x="63" y="88"/>
                    <a:pt x="65" y="89"/>
                  </a:cubicBezTo>
                  <a:cubicBezTo>
                    <a:pt x="88" y="101"/>
                    <a:pt x="88" y="101"/>
                    <a:pt x="88" y="101"/>
                  </a:cubicBezTo>
                  <a:cubicBezTo>
                    <a:pt x="84" y="75"/>
                    <a:pt x="84" y="75"/>
                    <a:pt x="84" y="75"/>
                  </a:cubicBezTo>
                  <a:cubicBezTo>
                    <a:pt x="83" y="73"/>
                    <a:pt x="84" y="71"/>
                    <a:pt x="85" y="69"/>
                  </a:cubicBezTo>
                  <a:cubicBezTo>
                    <a:pt x="104" y="51"/>
                    <a:pt x="104" y="51"/>
                    <a:pt x="104" y="51"/>
                  </a:cubicBezTo>
                  <a:cubicBezTo>
                    <a:pt x="78" y="47"/>
                    <a:pt x="78" y="47"/>
                    <a:pt x="78" y="47"/>
                  </a:cubicBezTo>
                  <a:cubicBezTo>
                    <a:pt x="76" y="47"/>
                    <a:pt x="74" y="45"/>
                    <a:pt x="74" y="44"/>
                  </a:cubicBezTo>
                  <a:cubicBezTo>
                    <a:pt x="62" y="20"/>
                    <a:pt x="62" y="20"/>
                    <a:pt x="62" y="20"/>
                  </a:cubicBezTo>
                  <a:cubicBezTo>
                    <a:pt x="50" y="44"/>
                    <a:pt x="50" y="44"/>
                    <a:pt x="50" y="44"/>
                  </a:cubicBezTo>
                  <a:cubicBezTo>
                    <a:pt x="49" y="45"/>
                    <a:pt x="47" y="47"/>
                    <a:pt x="45" y="47"/>
                  </a:cubicBezTo>
                  <a:lnTo>
                    <a:pt x="1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687">
              <a:extLst>
                <a:ext uri="{FF2B5EF4-FFF2-40B4-BE49-F238E27FC236}">
                  <a16:creationId xmlns:a16="http://schemas.microsoft.com/office/drawing/2014/main" id="{71BF8DEE-1CCA-47BB-95DD-2B84DD7EDB40}"/>
                </a:ext>
              </a:extLst>
            </p:cNvPr>
            <p:cNvSpPr>
              <a:spLocks noEditPoints="1"/>
            </p:cNvSpPr>
            <p:nvPr/>
          </p:nvSpPr>
          <p:spPr bwMode="auto">
            <a:xfrm>
              <a:off x="2139951" y="1801812"/>
              <a:ext cx="739775" cy="163513"/>
            </a:xfrm>
            <a:custGeom>
              <a:avLst/>
              <a:gdLst>
                <a:gd name="T0" fmla="*/ 388 w 394"/>
                <a:gd name="T1" fmla="*/ 87 h 87"/>
                <a:gd name="T2" fmla="*/ 6 w 394"/>
                <a:gd name="T3" fmla="*/ 87 h 87"/>
                <a:gd name="T4" fmla="*/ 0 w 394"/>
                <a:gd name="T5" fmla="*/ 81 h 87"/>
                <a:gd name="T6" fmla="*/ 0 w 394"/>
                <a:gd name="T7" fmla="*/ 6 h 87"/>
                <a:gd name="T8" fmla="*/ 6 w 394"/>
                <a:gd name="T9" fmla="*/ 0 h 87"/>
                <a:gd name="T10" fmla="*/ 388 w 394"/>
                <a:gd name="T11" fmla="*/ 0 h 87"/>
                <a:gd name="T12" fmla="*/ 394 w 394"/>
                <a:gd name="T13" fmla="*/ 6 h 87"/>
                <a:gd name="T14" fmla="*/ 394 w 394"/>
                <a:gd name="T15" fmla="*/ 81 h 87"/>
                <a:gd name="T16" fmla="*/ 388 w 394"/>
                <a:gd name="T17" fmla="*/ 87 h 87"/>
                <a:gd name="T18" fmla="*/ 12 w 394"/>
                <a:gd name="T19" fmla="*/ 75 h 87"/>
                <a:gd name="T20" fmla="*/ 382 w 394"/>
                <a:gd name="T21" fmla="*/ 75 h 87"/>
                <a:gd name="T22" fmla="*/ 382 w 394"/>
                <a:gd name="T23" fmla="*/ 12 h 87"/>
                <a:gd name="T24" fmla="*/ 12 w 394"/>
                <a:gd name="T25" fmla="*/ 12 h 87"/>
                <a:gd name="T26" fmla="*/ 12 w 394"/>
                <a:gd name="T27"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4" h="87">
                  <a:moveTo>
                    <a:pt x="388" y="87"/>
                  </a:moveTo>
                  <a:cubicBezTo>
                    <a:pt x="6" y="87"/>
                    <a:pt x="6" y="87"/>
                    <a:pt x="6" y="87"/>
                  </a:cubicBezTo>
                  <a:cubicBezTo>
                    <a:pt x="3" y="87"/>
                    <a:pt x="0" y="84"/>
                    <a:pt x="0" y="81"/>
                  </a:cubicBezTo>
                  <a:cubicBezTo>
                    <a:pt x="0" y="6"/>
                    <a:pt x="0" y="6"/>
                    <a:pt x="0" y="6"/>
                  </a:cubicBezTo>
                  <a:cubicBezTo>
                    <a:pt x="0" y="3"/>
                    <a:pt x="3" y="0"/>
                    <a:pt x="6" y="0"/>
                  </a:cubicBezTo>
                  <a:cubicBezTo>
                    <a:pt x="388" y="0"/>
                    <a:pt x="388" y="0"/>
                    <a:pt x="388" y="0"/>
                  </a:cubicBezTo>
                  <a:cubicBezTo>
                    <a:pt x="391" y="0"/>
                    <a:pt x="394" y="3"/>
                    <a:pt x="394" y="6"/>
                  </a:cubicBezTo>
                  <a:cubicBezTo>
                    <a:pt x="394" y="81"/>
                    <a:pt x="394" y="81"/>
                    <a:pt x="394" y="81"/>
                  </a:cubicBezTo>
                  <a:cubicBezTo>
                    <a:pt x="394" y="84"/>
                    <a:pt x="391" y="87"/>
                    <a:pt x="388" y="87"/>
                  </a:cubicBezTo>
                  <a:close/>
                  <a:moveTo>
                    <a:pt x="12" y="75"/>
                  </a:moveTo>
                  <a:cubicBezTo>
                    <a:pt x="382" y="75"/>
                    <a:pt x="382" y="75"/>
                    <a:pt x="382" y="75"/>
                  </a:cubicBezTo>
                  <a:cubicBezTo>
                    <a:pt x="382" y="12"/>
                    <a:pt x="382" y="12"/>
                    <a:pt x="382" y="12"/>
                  </a:cubicBezTo>
                  <a:cubicBezTo>
                    <a:pt x="12" y="12"/>
                    <a:pt x="12" y="12"/>
                    <a:pt x="12" y="12"/>
                  </a:cubicBezTo>
                  <a:lnTo>
                    <a:pt x="1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688">
              <a:extLst>
                <a:ext uri="{FF2B5EF4-FFF2-40B4-BE49-F238E27FC236}">
                  <a16:creationId xmlns:a16="http://schemas.microsoft.com/office/drawing/2014/main" id="{D55BD26C-DD22-4C41-9B9A-B18BB78AE132}"/>
                </a:ext>
              </a:extLst>
            </p:cNvPr>
            <p:cNvSpPr>
              <a:spLocks noEditPoints="1"/>
            </p:cNvSpPr>
            <p:nvPr/>
          </p:nvSpPr>
          <p:spPr bwMode="auto">
            <a:xfrm>
              <a:off x="2192338" y="665162"/>
              <a:ext cx="627063" cy="73025"/>
            </a:xfrm>
            <a:custGeom>
              <a:avLst/>
              <a:gdLst>
                <a:gd name="T0" fmla="*/ 328 w 334"/>
                <a:gd name="T1" fmla="*/ 39 h 39"/>
                <a:gd name="T2" fmla="*/ 6 w 334"/>
                <a:gd name="T3" fmla="*/ 39 h 39"/>
                <a:gd name="T4" fmla="*/ 0 w 334"/>
                <a:gd name="T5" fmla="*/ 33 h 39"/>
                <a:gd name="T6" fmla="*/ 0 w 334"/>
                <a:gd name="T7" fmla="*/ 6 h 39"/>
                <a:gd name="T8" fmla="*/ 6 w 334"/>
                <a:gd name="T9" fmla="*/ 0 h 39"/>
                <a:gd name="T10" fmla="*/ 328 w 334"/>
                <a:gd name="T11" fmla="*/ 0 h 39"/>
                <a:gd name="T12" fmla="*/ 334 w 334"/>
                <a:gd name="T13" fmla="*/ 6 h 39"/>
                <a:gd name="T14" fmla="*/ 334 w 334"/>
                <a:gd name="T15" fmla="*/ 33 h 39"/>
                <a:gd name="T16" fmla="*/ 328 w 334"/>
                <a:gd name="T17" fmla="*/ 39 h 39"/>
                <a:gd name="T18" fmla="*/ 12 w 334"/>
                <a:gd name="T19" fmla="*/ 27 h 39"/>
                <a:gd name="T20" fmla="*/ 322 w 334"/>
                <a:gd name="T21" fmla="*/ 27 h 39"/>
                <a:gd name="T22" fmla="*/ 322 w 334"/>
                <a:gd name="T23" fmla="*/ 12 h 39"/>
                <a:gd name="T24" fmla="*/ 12 w 334"/>
                <a:gd name="T25" fmla="*/ 12 h 39"/>
                <a:gd name="T26" fmla="*/ 12 w 334"/>
                <a:gd name="T2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39">
                  <a:moveTo>
                    <a:pt x="328" y="39"/>
                  </a:moveTo>
                  <a:cubicBezTo>
                    <a:pt x="6" y="39"/>
                    <a:pt x="6" y="39"/>
                    <a:pt x="6" y="39"/>
                  </a:cubicBezTo>
                  <a:cubicBezTo>
                    <a:pt x="3" y="39"/>
                    <a:pt x="0" y="36"/>
                    <a:pt x="0" y="33"/>
                  </a:cubicBezTo>
                  <a:cubicBezTo>
                    <a:pt x="0" y="6"/>
                    <a:pt x="0" y="6"/>
                    <a:pt x="0" y="6"/>
                  </a:cubicBezTo>
                  <a:cubicBezTo>
                    <a:pt x="0" y="3"/>
                    <a:pt x="3" y="0"/>
                    <a:pt x="6" y="0"/>
                  </a:cubicBezTo>
                  <a:cubicBezTo>
                    <a:pt x="328" y="0"/>
                    <a:pt x="328" y="0"/>
                    <a:pt x="328" y="0"/>
                  </a:cubicBezTo>
                  <a:cubicBezTo>
                    <a:pt x="331" y="0"/>
                    <a:pt x="334" y="3"/>
                    <a:pt x="334" y="6"/>
                  </a:cubicBezTo>
                  <a:cubicBezTo>
                    <a:pt x="334" y="33"/>
                    <a:pt x="334" y="33"/>
                    <a:pt x="334" y="33"/>
                  </a:cubicBezTo>
                  <a:cubicBezTo>
                    <a:pt x="334" y="36"/>
                    <a:pt x="331" y="39"/>
                    <a:pt x="328" y="39"/>
                  </a:cubicBezTo>
                  <a:close/>
                  <a:moveTo>
                    <a:pt x="12" y="27"/>
                  </a:moveTo>
                  <a:cubicBezTo>
                    <a:pt x="322" y="27"/>
                    <a:pt x="322" y="27"/>
                    <a:pt x="322" y="27"/>
                  </a:cubicBezTo>
                  <a:cubicBezTo>
                    <a:pt x="322" y="12"/>
                    <a:pt x="322" y="12"/>
                    <a:pt x="322" y="12"/>
                  </a:cubicBezTo>
                  <a:cubicBezTo>
                    <a:pt x="12" y="12"/>
                    <a:pt x="12" y="12"/>
                    <a:pt x="12" y="12"/>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689">
              <a:extLst>
                <a:ext uri="{FF2B5EF4-FFF2-40B4-BE49-F238E27FC236}">
                  <a16:creationId xmlns:a16="http://schemas.microsoft.com/office/drawing/2014/main" id="{FFE045A0-2AEC-449F-921D-7EEA45EAA1EA}"/>
                </a:ext>
              </a:extLst>
            </p:cNvPr>
            <p:cNvSpPr>
              <a:spLocks noEditPoints="1"/>
            </p:cNvSpPr>
            <p:nvPr/>
          </p:nvSpPr>
          <p:spPr bwMode="auto">
            <a:xfrm>
              <a:off x="2259013" y="1587500"/>
              <a:ext cx="493713" cy="236538"/>
            </a:xfrm>
            <a:custGeom>
              <a:avLst/>
              <a:gdLst>
                <a:gd name="T0" fmla="*/ 258 w 264"/>
                <a:gd name="T1" fmla="*/ 126 h 126"/>
                <a:gd name="T2" fmla="*/ 6 w 264"/>
                <a:gd name="T3" fmla="*/ 126 h 126"/>
                <a:gd name="T4" fmla="*/ 0 w 264"/>
                <a:gd name="T5" fmla="*/ 120 h 126"/>
                <a:gd name="T6" fmla="*/ 17 w 264"/>
                <a:gd name="T7" fmla="*/ 84 h 126"/>
                <a:gd name="T8" fmla="*/ 18 w 264"/>
                <a:gd name="T9" fmla="*/ 84 h 126"/>
                <a:gd name="T10" fmla="*/ 33 w 264"/>
                <a:gd name="T11" fmla="*/ 84 h 126"/>
                <a:gd name="T12" fmla="*/ 102 w 264"/>
                <a:gd name="T13" fmla="*/ 6 h 126"/>
                <a:gd name="T14" fmla="*/ 104 w 264"/>
                <a:gd name="T15" fmla="*/ 2 h 126"/>
                <a:gd name="T16" fmla="*/ 108 w 264"/>
                <a:gd name="T17" fmla="*/ 0 h 126"/>
                <a:gd name="T18" fmla="*/ 155 w 264"/>
                <a:gd name="T19" fmla="*/ 0 h 126"/>
                <a:gd name="T20" fmla="*/ 160 w 264"/>
                <a:gd name="T21" fmla="*/ 2 h 126"/>
                <a:gd name="T22" fmla="*/ 161 w 264"/>
                <a:gd name="T23" fmla="*/ 6 h 126"/>
                <a:gd name="T24" fmla="*/ 230 w 264"/>
                <a:gd name="T25" fmla="*/ 84 h 126"/>
                <a:gd name="T26" fmla="*/ 245 w 264"/>
                <a:gd name="T27" fmla="*/ 84 h 126"/>
                <a:gd name="T28" fmla="*/ 247 w 264"/>
                <a:gd name="T29" fmla="*/ 84 h 126"/>
                <a:gd name="T30" fmla="*/ 264 w 264"/>
                <a:gd name="T31" fmla="*/ 120 h 126"/>
                <a:gd name="T32" fmla="*/ 258 w 264"/>
                <a:gd name="T33" fmla="*/ 126 h 126"/>
                <a:gd name="T34" fmla="*/ 12 w 264"/>
                <a:gd name="T35" fmla="*/ 114 h 126"/>
                <a:gd name="T36" fmla="*/ 252 w 264"/>
                <a:gd name="T37" fmla="*/ 114 h 126"/>
                <a:gd name="T38" fmla="*/ 244 w 264"/>
                <a:gd name="T39" fmla="*/ 96 h 126"/>
                <a:gd name="T40" fmla="*/ 230 w 264"/>
                <a:gd name="T41" fmla="*/ 96 h 126"/>
                <a:gd name="T42" fmla="*/ 149 w 264"/>
                <a:gd name="T43" fmla="*/ 12 h 126"/>
                <a:gd name="T44" fmla="*/ 114 w 264"/>
                <a:gd name="T45" fmla="*/ 12 h 126"/>
                <a:gd name="T46" fmla="*/ 94 w 264"/>
                <a:gd name="T47" fmla="*/ 68 h 126"/>
                <a:gd name="T48" fmla="*/ 34 w 264"/>
                <a:gd name="T49" fmla="*/ 96 h 126"/>
                <a:gd name="T50" fmla="*/ 19 w 264"/>
                <a:gd name="T51" fmla="*/ 96 h 126"/>
                <a:gd name="T52" fmla="*/ 12 w 264"/>
                <a:gd name="T53"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126">
                  <a:moveTo>
                    <a:pt x="258" y="126"/>
                  </a:moveTo>
                  <a:cubicBezTo>
                    <a:pt x="6" y="126"/>
                    <a:pt x="6" y="126"/>
                    <a:pt x="6" y="126"/>
                  </a:cubicBezTo>
                  <a:cubicBezTo>
                    <a:pt x="2" y="126"/>
                    <a:pt x="0" y="124"/>
                    <a:pt x="0" y="120"/>
                  </a:cubicBezTo>
                  <a:cubicBezTo>
                    <a:pt x="0" y="89"/>
                    <a:pt x="15" y="85"/>
                    <a:pt x="17" y="84"/>
                  </a:cubicBezTo>
                  <a:cubicBezTo>
                    <a:pt x="17" y="84"/>
                    <a:pt x="18" y="84"/>
                    <a:pt x="18" y="84"/>
                  </a:cubicBezTo>
                  <a:cubicBezTo>
                    <a:pt x="23" y="84"/>
                    <a:pt x="28" y="84"/>
                    <a:pt x="33" y="84"/>
                  </a:cubicBezTo>
                  <a:cubicBezTo>
                    <a:pt x="105" y="79"/>
                    <a:pt x="102" y="9"/>
                    <a:pt x="102" y="6"/>
                  </a:cubicBezTo>
                  <a:cubicBezTo>
                    <a:pt x="102" y="5"/>
                    <a:pt x="103" y="3"/>
                    <a:pt x="104" y="2"/>
                  </a:cubicBezTo>
                  <a:cubicBezTo>
                    <a:pt x="105" y="1"/>
                    <a:pt x="106" y="0"/>
                    <a:pt x="108" y="0"/>
                  </a:cubicBezTo>
                  <a:cubicBezTo>
                    <a:pt x="155" y="0"/>
                    <a:pt x="155" y="0"/>
                    <a:pt x="155" y="0"/>
                  </a:cubicBezTo>
                  <a:cubicBezTo>
                    <a:pt x="157" y="0"/>
                    <a:pt x="159" y="1"/>
                    <a:pt x="160" y="2"/>
                  </a:cubicBezTo>
                  <a:cubicBezTo>
                    <a:pt x="161" y="3"/>
                    <a:pt x="161" y="5"/>
                    <a:pt x="161" y="6"/>
                  </a:cubicBezTo>
                  <a:cubicBezTo>
                    <a:pt x="161" y="9"/>
                    <a:pt x="158" y="79"/>
                    <a:pt x="230" y="84"/>
                  </a:cubicBezTo>
                  <a:cubicBezTo>
                    <a:pt x="235" y="84"/>
                    <a:pt x="240" y="84"/>
                    <a:pt x="245" y="84"/>
                  </a:cubicBezTo>
                  <a:cubicBezTo>
                    <a:pt x="246" y="84"/>
                    <a:pt x="246" y="84"/>
                    <a:pt x="247" y="84"/>
                  </a:cubicBezTo>
                  <a:cubicBezTo>
                    <a:pt x="248" y="85"/>
                    <a:pt x="264" y="89"/>
                    <a:pt x="264" y="120"/>
                  </a:cubicBezTo>
                  <a:cubicBezTo>
                    <a:pt x="264" y="124"/>
                    <a:pt x="261" y="126"/>
                    <a:pt x="258" y="126"/>
                  </a:cubicBezTo>
                  <a:close/>
                  <a:moveTo>
                    <a:pt x="12" y="114"/>
                  </a:moveTo>
                  <a:cubicBezTo>
                    <a:pt x="252" y="114"/>
                    <a:pt x="252" y="114"/>
                    <a:pt x="252" y="114"/>
                  </a:cubicBezTo>
                  <a:cubicBezTo>
                    <a:pt x="250" y="101"/>
                    <a:pt x="246" y="97"/>
                    <a:pt x="244" y="96"/>
                  </a:cubicBezTo>
                  <a:cubicBezTo>
                    <a:pt x="239" y="96"/>
                    <a:pt x="234" y="96"/>
                    <a:pt x="230" y="96"/>
                  </a:cubicBezTo>
                  <a:cubicBezTo>
                    <a:pt x="167" y="92"/>
                    <a:pt x="150" y="42"/>
                    <a:pt x="149" y="12"/>
                  </a:cubicBezTo>
                  <a:cubicBezTo>
                    <a:pt x="114" y="12"/>
                    <a:pt x="114" y="12"/>
                    <a:pt x="114" y="12"/>
                  </a:cubicBezTo>
                  <a:cubicBezTo>
                    <a:pt x="114" y="23"/>
                    <a:pt x="111" y="48"/>
                    <a:pt x="94" y="68"/>
                  </a:cubicBezTo>
                  <a:cubicBezTo>
                    <a:pt x="80" y="85"/>
                    <a:pt x="60" y="94"/>
                    <a:pt x="34" y="96"/>
                  </a:cubicBezTo>
                  <a:cubicBezTo>
                    <a:pt x="29" y="96"/>
                    <a:pt x="24" y="96"/>
                    <a:pt x="19" y="96"/>
                  </a:cubicBezTo>
                  <a:cubicBezTo>
                    <a:pt x="18" y="97"/>
                    <a:pt x="13" y="101"/>
                    <a:pt x="12"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690">
              <a:extLst>
                <a:ext uri="{FF2B5EF4-FFF2-40B4-BE49-F238E27FC236}">
                  <a16:creationId xmlns:a16="http://schemas.microsoft.com/office/drawing/2014/main" id="{CFA8506C-8C1E-4B04-BE56-59102324818F}"/>
                </a:ext>
              </a:extLst>
            </p:cNvPr>
            <p:cNvSpPr>
              <a:spLocks noEditPoints="1"/>
            </p:cNvSpPr>
            <p:nvPr/>
          </p:nvSpPr>
          <p:spPr bwMode="auto">
            <a:xfrm>
              <a:off x="2447926" y="1482725"/>
              <a:ext cx="115888" cy="115888"/>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2 h 62"/>
                <a:gd name="T12" fmla="*/ 12 w 62"/>
                <a:gd name="T13" fmla="*/ 31 h 62"/>
                <a:gd name="T14" fmla="*/ 31 w 62"/>
                <a:gd name="T15" fmla="*/ 50 h 62"/>
                <a:gd name="T16" fmla="*/ 50 w 62"/>
                <a:gd name="T17" fmla="*/ 31 h 62"/>
                <a:gd name="T18" fmla="*/ 31 w 62"/>
                <a:gd name="T19"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2"/>
                  </a:moveTo>
                  <a:cubicBezTo>
                    <a:pt x="20" y="12"/>
                    <a:pt x="12" y="21"/>
                    <a:pt x="12" y="31"/>
                  </a:cubicBezTo>
                  <a:cubicBezTo>
                    <a:pt x="12" y="42"/>
                    <a:pt x="20" y="50"/>
                    <a:pt x="31" y="50"/>
                  </a:cubicBezTo>
                  <a:cubicBezTo>
                    <a:pt x="41" y="50"/>
                    <a:pt x="50" y="42"/>
                    <a:pt x="50" y="31"/>
                  </a:cubicBezTo>
                  <a:cubicBezTo>
                    <a:pt x="50" y="21"/>
                    <a:pt x="41" y="12"/>
                    <a:pt x="3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891865" rtl="0" eaLnBrk="1" fontAlgn="auto" latinLnBrk="0" hangingPunct="1">
                <a:lnSpc>
                  <a:spcPct val="100000"/>
                </a:lnSpc>
                <a:spcBef>
                  <a:spcPts val="0"/>
                </a:spcBef>
                <a:spcAft>
                  <a:spcPts val="0"/>
                </a:spcAft>
                <a:buClrTx/>
                <a:buSzTx/>
                <a:buFontTx/>
                <a:buNone/>
                <a:tabLst/>
                <a:defRPr/>
              </a:pPr>
              <a:endParaRPr kumimoji="0" lang="en-GB" sz="1756"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04369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cxnSp>
        <p:nvCxnSpPr>
          <p:cNvPr id="4" name="Gerade Verbindung 3"/>
          <p:cNvCxnSpPr/>
          <p:nvPr userDrawn="1"/>
        </p:nvCxnSpPr>
        <p:spPr>
          <a:xfrm>
            <a:off x="432000" y="4248504"/>
            <a:ext cx="396014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432001" y="6043626"/>
            <a:ext cx="396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32000" y="3669606"/>
            <a:ext cx="1738800" cy="601200"/>
          </a:xfrm>
          <a:prstGeom prst="rect">
            <a:avLst/>
          </a:prstGeom>
        </p:spPr>
        <p:txBody>
          <a:bodyPr lIns="0" tIns="36000" rIns="0" bIns="0"/>
          <a:lstStyle>
            <a:lvl1pPr marL="0" marR="0" indent="0" algn="l" defTabSz="781995" rtl="0" eaLnBrk="1" fontAlgn="auto" latinLnBrk="0" hangingPunct="1">
              <a:lnSpc>
                <a:spcPct val="100000"/>
              </a:lnSpc>
              <a:spcBef>
                <a:spcPts val="0"/>
              </a:spcBef>
              <a:spcAft>
                <a:spcPts val="0"/>
              </a:spcAft>
              <a:buClrTx/>
              <a:buSzTx/>
              <a:buFontTx/>
              <a:buNone/>
              <a:tabLst/>
              <a:defRPr sz="855">
                <a:ln>
                  <a:noFill/>
                </a:ln>
              </a:defRPr>
            </a:lvl1p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0" lang="en-GB" sz="855"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781995" rtl="0" eaLnBrk="1" fontAlgn="auto" latinLnBrk="0" hangingPunct="1">
              <a:lnSpc>
                <a:spcPct val="100000"/>
              </a:lnSpc>
              <a:spcBef>
                <a:spcPts val="0"/>
              </a:spcBef>
              <a:spcAft>
                <a:spcPts val="0"/>
              </a:spcAft>
              <a:buClrTx/>
              <a:buSzTx/>
              <a:buFontTx/>
              <a:buNone/>
              <a:tabLst/>
              <a:defRPr/>
            </a:pPr>
            <a:endParaRPr kumimoji="0" lang="en-GB" sz="855"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0" lang="en-GB" sz="855"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781995" rtl="0" eaLnBrk="1" fontAlgn="auto" latinLnBrk="0" hangingPunct="1">
              <a:lnSpc>
                <a:spcPct val="100000"/>
              </a:lnSpc>
              <a:spcBef>
                <a:spcPts val="0"/>
              </a:spcBef>
              <a:spcAft>
                <a:spcPts val="0"/>
              </a:spcAft>
              <a:buClrTx/>
              <a:buSzTx/>
              <a:buFontTx/>
              <a:buNone/>
              <a:tabLst/>
              <a:defRPr/>
            </a:pPr>
            <a:r>
              <a:rPr kumimoji="0" lang="en-GB" sz="855"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781995" rtl="0" eaLnBrk="1" fontAlgn="auto" latinLnBrk="0" hangingPunct="1">
              <a:lnSpc>
                <a:spcPct val="100000"/>
              </a:lnSpc>
              <a:spcBef>
                <a:spcPts val="0"/>
              </a:spcBef>
              <a:spcAft>
                <a:spcPts val="0"/>
              </a:spcAft>
              <a:buClrTx/>
              <a:buSzTx/>
              <a:buFontTx/>
              <a:buNone/>
              <a:tabLst/>
              <a:defRPr/>
            </a:pPr>
            <a:r>
              <a:rPr kumimoji="0" lang="en-GB" sz="855"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cms-lawnow.com</a:t>
            </a:r>
          </a:p>
        </p:txBody>
      </p:sp>
      <p:sp>
        <p:nvSpPr>
          <p:cNvPr id="12" name="Textplatzhalter 8" descr="CMS_Legal_Disclaimer_Textbox_002"/>
          <p:cNvSpPr>
            <a:spLocks noGrp="1"/>
          </p:cNvSpPr>
          <p:nvPr>
            <p:ph type="body" sz="quarter" idx="16" hasCustomPrompt="1"/>
          </p:nvPr>
        </p:nvSpPr>
        <p:spPr>
          <a:xfrm>
            <a:off x="2592000" y="3669606"/>
            <a:ext cx="1738800" cy="601200"/>
          </a:xfrm>
          <a:prstGeom prst="rect">
            <a:avLst/>
          </a:prstGeom>
        </p:spPr>
        <p:txBody>
          <a:bodyPr lIns="0" tIns="36000" rIns="0" bIns="0"/>
          <a:lstStyle>
            <a:lvl1pPr marL="0" marR="0" indent="0" algn="l" defTabSz="781995" rtl="0" eaLnBrk="1" fontAlgn="auto" latinLnBrk="0" hangingPunct="1">
              <a:lnSpc>
                <a:spcPct val="100000"/>
              </a:lnSpc>
              <a:spcBef>
                <a:spcPts val="0"/>
              </a:spcBef>
              <a:spcAft>
                <a:spcPts val="0"/>
              </a:spcAft>
              <a:buClrTx/>
              <a:buSzTx/>
              <a:buFontTx/>
              <a:buNone/>
              <a:tabLst/>
              <a:defRPr sz="855">
                <a:ln>
                  <a:noFill/>
                </a:ln>
                <a:noFill/>
              </a:defRPr>
            </a:lvl1pPr>
          </a:lstStyle>
          <a:p>
            <a:pPr marL="0" marR="0" lvl="0" indent="0" algn="l" defTabSz="781995" rtl="0" eaLnBrk="1" fontAlgn="auto" latinLnBrk="0" hangingPunct="1">
              <a:lnSpc>
                <a:spcPct val="100000"/>
              </a:lnSpc>
              <a:spcBef>
                <a:spcPts val="0"/>
              </a:spcBef>
              <a:spcAft>
                <a:spcPts val="0"/>
              </a:spcAft>
              <a:buClrTx/>
              <a:buSzTx/>
              <a:buFontTx/>
              <a:buNone/>
              <a:tabLst/>
              <a:defRPr/>
            </a:pPr>
            <a:r>
              <a:rPr kumimoji="0" lang="en-GB" sz="855"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Your expert legal publications online.</a:t>
            </a:r>
          </a:p>
          <a:p>
            <a:pPr marL="0" marR="0" lvl="0" indent="0" algn="l" defTabSz="781995" rtl="0" eaLnBrk="1" fontAlgn="auto" latinLnBrk="0" hangingPunct="1">
              <a:lnSpc>
                <a:spcPct val="100000"/>
              </a:lnSpc>
              <a:spcBef>
                <a:spcPts val="0"/>
              </a:spcBef>
              <a:spcAft>
                <a:spcPts val="0"/>
              </a:spcAft>
              <a:buClrTx/>
              <a:buSzTx/>
              <a:buFontTx/>
              <a:buNone/>
              <a:tabLst/>
              <a:defRPr/>
            </a:pPr>
            <a:endParaRPr kumimoji="0" lang="en-GB" sz="855" b="1"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781995" rtl="0" eaLnBrk="1" fontAlgn="auto" latinLnBrk="0" hangingPunct="1">
              <a:lnSpc>
                <a:spcPct val="100000"/>
              </a:lnSpc>
              <a:spcBef>
                <a:spcPts val="0"/>
              </a:spcBef>
              <a:spcAft>
                <a:spcPts val="0"/>
              </a:spcAft>
              <a:buClrTx/>
              <a:buSzTx/>
              <a:buFontTx/>
              <a:buNone/>
              <a:tabLst/>
              <a:defRPr/>
            </a:pPr>
            <a:r>
              <a:rPr kumimoji="0" lang="en-GB" sz="855"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In-depth international legal research </a:t>
            </a:r>
          </a:p>
          <a:p>
            <a:pPr marL="0" marR="0" lvl="0" indent="0" algn="l" defTabSz="781995" rtl="0" eaLnBrk="1" fontAlgn="auto" latinLnBrk="0" hangingPunct="1">
              <a:lnSpc>
                <a:spcPct val="100000"/>
              </a:lnSpc>
              <a:spcBef>
                <a:spcPts val="0"/>
              </a:spcBef>
              <a:spcAft>
                <a:spcPts val="0"/>
              </a:spcAft>
              <a:buClrTx/>
              <a:buSzTx/>
              <a:buFontTx/>
              <a:buNone/>
              <a:tabLst/>
              <a:defRPr/>
            </a:pPr>
            <a:r>
              <a:rPr kumimoji="0" lang="en-GB" sz="855"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and insights that can be personalised. </a:t>
            </a:r>
          </a:p>
          <a:p>
            <a:pPr marL="0" marR="0" lvl="0" indent="0" algn="l" defTabSz="781995" rtl="0" eaLnBrk="1" fontAlgn="auto" latinLnBrk="0" hangingPunct="1">
              <a:lnSpc>
                <a:spcPct val="100000"/>
              </a:lnSpc>
              <a:spcBef>
                <a:spcPts val="0"/>
              </a:spcBef>
              <a:spcAft>
                <a:spcPts val="0"/>
              </a:spcAft>
              <a:buClrTx/>
              <a:buSzTx/>
              <a:buFontTx/>
              <a:buNone/>
              <a:tabLst/>
              <a:defRPr/>
            </a:pPr>
            <a:r>
              <a:rPr kumimoji="0" lang="en-GB" sz="855"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eguides.cmslegal.com</a:t>
            </a:r>
          </a:p>
        </p:txBody>
      </p:sp>
      <p:sp>
        <p:nvSpPr>
          <p:cNvPr id="8" name="Foliennummernplatzhalter 5" descr="CMSLegal_Footer_SlideNumber"/>
          <p:cNvSpPr txBox="1">
            <a:spLocks/>
          </p:cNvSpPr>
          <p:nvPr userDrawn="1"/>
        </p:nvSpPr>
        <p:spPr>
          <a:xfrm>
            <a:off x="432000" y="6537601"/>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81995" rtl="0" eaLnBrk="1" fontAlgn="auto" latinLnBrk="0" hangingPunct="1">
              <a:lnSpc>
                <a:spcPct val="100000"/>
              </a:lnSpc>
              <a:spcBef>
                <a:spcPts val="0"/>
              </a:spcBef>
              <a:spcAft>
                <a:spcPts val="0"/>
              </a:spcAft>
              <a:buClrTx/>
              <a:buSzTx/>
              <a:buFontTx/>
              <a:buNone/>
              <a:tabLst/>
              <a:defRPr/>
            </a:pPr>
            <a:fld id="{E07F8A69-A772-47F3-9266-D6EC4E088057}" type="slidenum">
              <a:rPr kumimoji="0" lang="de-DE" sz="855" b="0" i="0" u="none" strike="noStrike" kern="1200" cap="none" spc="0" normalizeH="0" baseline="0" noProof="0" smtClean="0">
                <a:ln>
                  <a:noFill/>
                </a:ln>
                <a:solidFill>
                  <a:srgbClr val="766A62"/>
                </a:solidFill>
                <a:effectLst/>
                <a:uLnTx/>
                <a:uFillTx/>
                <a:latin typeface="Arial" pitchFamily="34" charset="0"/>
                <a:ea typeface="+mn-ea"/>
                <a:cs typeface="Arial" pitchFamily="34" charset="0"/>
              </a:rPr>
              <a:pPr marL="0" marR="0" lvl="0" indent="0" algn="l" defTabSz="781995" rtl="0" eaLnBrk="1" fontAlgn="auto" latinLnBrk="0" hangingPunct="1">
                <a:lnSpc>
                  <a:spcPct val="100000"/>
                </a:lnSpc>
                <a:spcBef>
                  <a:spcPts val="0"/>
                </a:spcBef>
                <a:spcAft>
                  <a:spcPts val="0"/>
                </a:spcAft>
                <a:buClrTx/>
                <a:buSzTx/>
                <a:buFontTx/>
                <a:buNone/>
                <a:tabLst/>
                <a:defRPr/>
              </a:pPr>
              <a:t>‹#›</a:t>
            </a:fld>
            <a:endParaRPr kumimoji="0" lang="de-DE" sz="855" b="0" i="0" u="none" strike="noStrike" kern="1200" cap="none" spc="0" normalizeH="0" baseline="0" noProof="0" dirty="0">
              <a:ln>
                <a:noFill/>
              </a:ln>
              <a:solidFill>
                <a:srgbClr val="766A62"/>
              </a:solidFill>
              <a:effectLst/>
              <a:uLnTx/>
              <a:uFillTx/>
              <a:latin typeface="Arial" pitchFamily="34" charset="0"/>
              <a:ea typeface="+mn-ea"/>
              <a:cs typeface="Arial" pitchFamily="34" charset="0"/>
            </a:endParaRPr>
          </a:p>
        </p:txBody>
      </p:sp>
      <p:sp>
        <p:nvSpPr>
          <p:cNvPr id="11" name="Textfeld 2">
            <a:extLst>
              <a:ext uri="{FF2B5EF4-FFF2-40B4-BE49-F238E27FC236}">
                <a16:creationId xmlns:a16="http://schemas.microsoft.com/office/drawing/2014/main" id="{4C1EEB9D-97DE-40CD-9772-FB0E22292E1F}"/>
              </a:ext>
            </a:extLst>
          </p:cNvPr>
          <p:cNvSpPr txBox="1"/>
          <p:nvPr userDrawn="1"/>
        </p:nvSpPr>
        <p:spPr>
          <a:xfrm>
            <a:off x="432001" y="4184002"/>
            <a:ext cx="4392613" cy="2106612"/>
          </a:xfrm>
          <a:prstGeom prst="rect">
            <a:avLst/>
          </a:prstGeom>
          <a:noFill/>
          <a:ln>
            <a:noFill/>
          </a:ln>
        </p:spPr>
        <p:txBody>
          <a:bodyPr lIns="0" tIns="0" rIns="0" bIns="0" anchor="b"/>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l" defTabSz="891865" rtl="0" eaLnBrk="1" fontAlgn="auto" latinLnBrk="0" hangingPunct="1">
              <a:lnSpc>
                <a:spcPts val="770"/>
              </a:lnSpc>
              <a:spcBef>
                <a:spcPts val="0"/>
              </a:spcBef>
              <a:spcAft>
                <a:spcPts val="0"/>
              </a:spcAft>
              <a:buClrTx/>
              <a:buSzTx/>
              <a:buFontTx/>
              <a:buNone/>
              <a:tabLst/>
              <a:defRPr/>
            </a:pPr>
            <a:r>
              <a:rPr kumimoji="0" lang="en-GB"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rPr>
              <a:t>CMS Legal Services EEIG (CMS EEIG) is a European Economic Interest Grouping that coordinates an organisation </a:t>
            </a:r>
            <a:br>
              <a:rPr kumimoji="0" lang="en-GB"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rPr>
            </a:br>
            <a:r>
              <a:rPr kumimoji="0" lang="en-GB"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rPr>
              <a:t>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 </a:t>
            </a:r>
          </a:p>
          <a:p>
            <a:pPr marL="0" marR="0" lvl="0" indent="0" algn="l" defTabSz="891865" rtl="0" eaLnBrk="1" fontAlgn="auto" latinLnBrk="0" hangingPunct="1">
              <a:lnSpc>
                <a:spcPts val="770"/>
              </a:lnSpc>
              <a:spcBef>
                <a:spcPts val="0"/>
              </a:spcBef>
              <a:spcAft>
                <a:spcPts val="0"/>
              </a:spcAft>
              <a:buClrTx/>
              <a:buSzTx/>
              <a:buFontTx/>
              <a:buNone/>
              <a:tabLst/>
              <a:defRPr/>
            </a:pPr>
            <a:endParaRPr kumimoji="0" lang="en-GB"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891865" rtl="0" eaLnBrk="1" fontAlgn="auto" latinLnBrk="0" hangingPunct="1">
              <a:lnSpc>
                <a:spcPts val="770"/>
              </a:lnSpc>
              <a:spcBef>
                <a:spcPts val="0"/>
              </a:spcBef>
              <a:spcAft>
                <a:spcPts val="0"/>
              </a:spcAft>
              <a:buClrTx/>
              <a:buSzTx/>
              <a:buFontTx/>
              <a:buNone/>
              <a:tabLst/>
              <a:defRPr/>
            </a:pPr>
            <a:r>
              <a:rPr kumimoji="0" lang="en-GB" altLang="de-DE" sz="556" b="1" i="0" u="none" strike="noStrike" kern="1200" cap="none" spc="0" normalizeH="0" baseline="0" noProof="0" dirty="0">
                <a:ln>
                  <a:noFill/>
                </a:ln>
                <a:solidFill>
                  <a:prstClr val="black"/>
                </a:solidFill>
                <a:effectLst/>
                <a:uLnTx/>
                <a:uFillTx/>
                <a:latin typeface="Arial" charset="0"/>
                <a:ea typeface="ＭＳ Ｐゴシック" charset="-128"/>
                <a:cs typeface="+mn-cs"/>
              </a:rPr>
              <a:t>CMS locations: </a:t>
            </a:r>
          </a:p>
          <a:p>
            <a:pPr marL="0" marR="0" lvl="0" indent="0" algn="l" defTabSz="891865" rtl="0" eaLnBrk="1" fontAlgn="auto" latinLnBrk="0" hangingPunct="1">
              <a:lnSpc>
                <a:spcPts val="770"/>
              </a:lnSpc>
              <a:spcBef>
                <a:spcPts val="0"/>
              </a:spcBef>
              <a:spcAft>
                <a:spcPts val="0"/>
              </a:spcAft>
              <a:buClrTx/>
              <a:buSzTx/>
              <a:buFontTx/>
              <a:buNone/>
              <a:tabLst/>
              <a:defRPr/>
            </a:pPr>
            <a:r>
              <a:rPr kumimoji="0" lang="en-GB"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rPr>
              <a:t>Aberdeen, Algiers, Amsterdam, Antwerp, Barcelona, Beijing, Belgrade, Berlin, Bogotá, Bratislava, Bristol, Brussels, Bucharest, Budapest, Casablanca, Cologne, Dubai, Duesseldorf, Edinburgh, Frankfurt, Funchal, Geneva, Glasgow, Hamburg, Hong Kong, Istanbul, Johannesburg, Kyiv, Leipzig, Lima, Lisbon, Ljubljana, London, Luanda, Luxembourg, Lyon, Madrid, Manchester, Mexico City, Milan, Mombasa, Monaco, Moscow, Munich, Muscat, Nairobi, Paris, Podgorica, Poznan, Prague, Reading, Rio de Janeiro, Riyadh, Rome, Santiago de Chile, Sarajevo, Seville, Shanghai, Sheffield, Singapore, Skopje, Sofia, Strasbourg, Stuttgart, Tirana, Utrecht, Vienna, Warsaw, Zagreb and Zurich.</a:t>
            </a:r>
          </a:p>
          <a:p>
            <a:pPr marL="0" marR="0" lvl="0" indent="0" algn="l" defTabSz="891865" rtl="0" eaLnBrk="1" fontAlgn="auto" latinLnBrk="0" hangingPunct="1">
              <a:lnSpc>
                <a:spcPts val="770"/>
              </a:lnSpc>
              <a:spcBef>
                <a:spcPts val="0"/>
              </a:spcBef>
              <a:spcAft>
                <a:spcPts val="0"/>
              </a:spcAft>
              <a:buClrTx/>
              <a:buSzTx/>
              <a:buFontTx/>
              <a:buNone/>
              <a:tabLst/>
              <a:defRPr/>
            </a:pPr>
            <a:endParaRPr kumimoji="0" lang="en-GB"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891865" rtl="0" eaLnBrk="1" fontAlgn="auto" latinLnBrk="0" hangingPunct="1">
              <a:lnSpc>
                <a:spcPts val="770"/>
              </a:lnSpc>
              <a:spcBef>
                <a:spcPts val="0"/>
              </a:spcBef>
              <a:spcAft>
                <a:spcPts val="0"/>
              </a:spcAft>
              <a:buClrTx/>
              <a:buSzTx/>
              <a:buFontTx/>
              <a:buNone/>
              <a:tabLst/>
              <a:defRPr/>
            </a:pPr>
            <a:r>
              <a:rPr kumimoji="0" lang="de-DE"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rPr>
              <a:t>------------------------------------------------------------------------------------------------------------------------------------------------------------------</a:t>
            </a:r>
            <a:endParaRPr kumimoji="0" lang="en-GB"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891865" rtl="0" eaLnBrk="1" fontAlgn="auto" latinLnBrk="0" hangingPunct="1">
              <a:lnSpc>
                <a:spcPts val="770"/>
              </a:lnSpc>
              <a:spcBef>
                <a:spcPts val="0"/>
              </a:spcBef>
              <a:spcAft>
                <a:spcPts val="0"/>
              </a:spcAft>
              <a:buClrTx/>
              <a:buSzTx/>
              <a:buFontTx/>
              <a:buNone/>
              <a:tabLst/>
              <a:defRPr/>
            </a:pPr>
            <a:endParaRPr kumimoji="0" lang="en-GB" altLang="de-DE" sz="556"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891865" rtl="0" eaLnBrk="1" fontAlgn="auto" latinLnBrk="0" hangingPunct="1">
              <a:lnSpc>
                <a:spcPts val="770"/>
              </a:lnSpc>
              <a:spcBef>
                <a:spcPts val="0"/>
              </a:spcBef>
              <a:spcAft>
                <a:spcPts val="0"/>
              </a:spcAft>
              <a:buClrTx/>
              <a:buSzTx/>
              <a:buFontTx/>
              <a:buNone/>
              <a:tabLst/>
              <a:defRPr/>
            </a:pPr>
            <a:r>
              <a:rPr kumimoji="0" lang="en-GB" altLang="de-DE" sz="556" b="1" i="0" u="none" strike="noStrike" kern="1200" cap="none" spc="0" normalizeH="0" baseline="0" noProof="0" dirty="0" err="1">
                <a:ln>
                  <a:noFill/>
                </a:ln>
                <a:solidFill>
                  <a:prstClr val="black"/>
                </a:solidFill>
                <a:effectLst/>
                <a:uLnTx/>
                <a:uFillTx/>
                <a:latin typeface="Arial" charset="0"/>
                <a:ea typeface="ＭＳ Ｐゴシック" charset="-128"/>
                <a:cs typeface="+mn-cs"/>
              </a:rPr>
              <a:t>cms.law</a:t>
            </a:r>
            <a:endParaRPr kumimoji="0" lang="en-GB" altLang="de-DE" sz="556"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81166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slide_with_image">
    <p:bg>
      <p:bgPr>
        <a:solidFill>
          <a:schemeClr val="bg1"/>
        </a:solidFill>
        <a:effectLst/>
      </p:bgPr>
    </p:bg>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1"/>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en-US" sz="2263" baseline="0" noProof="0">
                <a:solidFill>
                  <a:srgbClr val="000000"/>
                </a:solidFill>
                <a:latin typeface="Arial"/>
              </a:rPr>
              <a:t>Click to edit Master title style</a:t>
            </a:r>
            <a:endParaRPr lang="en-GB" noProof="0" dirty="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697" baseline="0" noProof="0" dirty="0">
                <a:solidFill>
                  <a:srgbClr val="000000"/>
                </a:solidFill>
                <a:latin typeface="Arial"/>
              </a:rPr>
              <a:t>Sub-heading, Arial 18/22pt.</a:t>
            </a:r>
            <a:endParaRPr lang="en-GB" noProof="0" dirty="0"/>
          </a:p>
        </p:txBody>
      </p:sp>
    </p:spTree>
    <p:extLst>
      <p:ext uri="{BB962C8B-B14F-4D97-AF65-F5344CB8AC3E}">
        <p14:creationId xmlns:p14="http://schemas.microsoft.com/office/powerpoint/2010/main" val="941390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1"/>
            <a:ext cx="8280000" cy="720000"/>
          </a:xfrm>
        </p:spPr>
        <p:txBody>
          <a:bodyPr anchor="ctr" anchorCtr="0">
            <a:noAutofit/>
          </a:bodyPr>
          <a:lstStyle>
            <a:lvl1pPr marL="0" indent="0" algn="l">
              <a:lnSpc>
                <a:spcPts val="2263"/>
              </a:lnSpc>
              <a:spcBef>
                <a:spcPts val="0"/>
              </a:spcBef>
              <a:buFontTx/>
              <a:buNone/>
              <a:defRPr sz="2263">
                <a:solidFill>
                  <a:srgbClr val="000000"/>
                </a:solidFill>
              </a:defRPr>
            </a:lvl1pPr>
            <a:lvl2pPr marL="0" indent="0" algn="l">
              <a:buFontTx/>
              <a:buNone/>
              <a:defRPr sz="2263"/>
            </a:lvl2pPr>
            <a:lvl3pPr marL="0" indent="0" algn="l">
              <a:buFontTx/>
              <a:buNone/>
              <a:defRPr sz="2263"/>
            </a:lvl3pPr>
            <a:lvl4pPr marL="0" indent="0" algn="l">
              <a:buFontTx/>
              <a:buNone/>
              <a:defRPr sz="2263"/>
            </a:lvl4pPr>
            <a:lvl5pPr marL="0" indent="0" algn="l">
              <a:buFontTx/>
              <a:buNone/>
              <a:defRPr sz="2263"/>
            </a:lvl5pPr>
          </a:lstStyle>
          <a:p>
            <a:pPr lvl="0"/>
            <a:r>
              <a:rPr lang="en-GB" noProof="0" dirty="0"/>
              <a:t>Click to edit Master text styles</a:t>
            </a:r>
          </a:p>
        </p:txBody>
      </p:sp>
      <p:sp>
        <p:nvSpPr>
          <p:cNvPr id="15" name="Textplatzhalter 14"/>
          <p:cNvSpPr>
            <a:spLocks noGrp="1"/>
          </p:cNvSpPr>
          <p:nvPr>
            <p:ph type="body" sz="quarter" idx="14"/>
          </p:nvPr>
        </p:nvSpPr>
        <p:spPr>
          <a:xfrm>
            <a:off x="432001"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1"/>
            <a:ext cx="324000" cy="252000"/>
          </a:xfrm>
          <a:prstGeom prst="rect">
            <a:avLst/>
          </a:prstGeom>
        </p:spPr>
        <p:txBody>
          <a:bodyPr/>
          <a:lstStyle>
            <a:lvl1pPr>
              <a:defRPr/>
            </a:lvl1pPr>
          </a:lstStyle>
          <a:p>
            <a:pPr defTabSz="891865"/>
            <a:fld id="{DBADB286-8906-46F4-AFB0-BBD9285A98EB}" type="slidenum">
              <a:rPr lang="en-GB" sz="1756" smtClean="0">
                <a:solidFill>
                  <a:prstClr val="black"/>
                </a:solidFill>
              </a:rPr>
              <a:pPr defTabSz="891865"/>
              <a:t>‹#›</a:t>
            </a:fld>
            <a:endParaRPr lang="en-GB" sz="1756" dirty="0">
              <a:solidFill>
                <a:prstClr val="black"/>
              </a:solidFill>
            </a:endParaRPr>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23248" marR="0" indent="-323248" algn="l" defTabSz="861993" rtl="0" eaLnBrk="1" fontAlgn="base" latinLnBrk="0" hangingPunct="1">
              <a:lnSpc>
                <a:spcPct val="100000"/>
              </a:lnSpc>
              <a:spcBef>
                <a:spcPct val="20000"/>
              </a:spcBef>
              <a:spcAft>
                <a:spcPct val="0"/>
              </a:spcAft>
              <a:buClrTx/>
              <a:buSzTx/>
              <a:buFont typeface="Symbol" pitchFamily="-110" charset="2"/>
              <a:buChar char="-"/>
              <a:tabLst/>
              <a:defRPr/>
            </a:lvl1pPr>
            <a:lvl2pPr marL="610861" marR="0" indent="-269373" algn="l" defTabSz="861993" rtl="0" eaLnBrk="1" fontAlgn="base" latinLnBrk="0" hangingPunct="1">
              <a:lnSpc>
                <a:spcPct val="100000"/>
              </a:lnSpc>
              <a:spcBef>
                <a:spcPct val="20000"/>
              </a:spcBef>
              <a:spcAft>
                <a:spcPct val="0"/>
              </a:spcAft>
              <a:buClrTx/>
              <a:buSzTx/>
              <a:buFont typeface="Arial" charset="0"/>
              <a:buChar char="•"/>
              <a:tabLst/>
              <a:defRPr/>
            </a:lvl2pPr>
            <a:lvl3pPr marL="848418" marR="0" indent="-215498" algn="l" defTabSz="861993" rtl="0" eaLnBrk="1" fontAlgn="base" latinLnBrk="0" hangingPunct="1">
              <a:lnSpc>
                <a:spcPct val="100000"/>
              </a:lnSpc>
              <a:spcBef>
                <a:spcPct val="20000"/>
              </a:spcBef>
              <a:spcAft>
                <a:spcPct val="0"/>
              </a:spcAft>
              <a:buClrTx/>
              <a:buSzTx/>
              <a:buFont typeface="Symbol" pitchFamily="-110" charset="2"/>
              <a:buChar char="-"/>
              <a:tabLst/>
              <a:defRPr/>
            </a:lvl3pPr>
            <a:lvl4pPr marL="1085976" marR="0" indent="-215498" algn="l" defTabSz="861993" rtl="0" eaLnBrk="1" fontAlgn="base" latinLnBrk="0" hangingPunct="1">
              <a:lnSpc>
                <a:spcPct val="100000"/>
              </a:lnSpc>
              <a:spcBef>
                <a:spcPct val="20000"/>
              </a:spcBef>
              <a:spcAft>
                <a:spcPct val="0"/>
              </a:spcAft>
              <a:buClrTx/>
              <a:buSzTx/>
              <a:buFont typeface="Arial" charset="0"/>
              <a:buChar char="•"/>
              <a:tabLst/>
              <a:defRPr/>
            </a:lvl4pPr>
            <a:lvl5pPr marL="1323532" marR="0" indent="-215498" algn="l" defTabSz="861993" rtl="0" eaLnBrk="1" fontAlgn="base" latinLnBrk="0" hangingPunct="1">
              <a:lnSpc>
                <a:spcPct val="100000"/>
              </a:lnSpc>
              <a:spcBef>
                <a:spcPct val="20000"/>
              </a:spcBef>
              <a:spcAft>
                <a:spcPct val="0"/>
              </a:spcAft>
              <a:buClrTx/>
              <a:buSzTx/>
              <a:buFont typeface="Symbol" pitchFamily="-110" charset="2"/>
              <a:buChar char="-"/>
              <a:tabLst/>
              <a:defRPr/>
            </a:lvl5pPr>
          </a:lstStyle>
          <a:p>
            <a:pPr marL="323248" marR="0" lvl="0" indent="-323248" algn="l" defTabSz="861993" rtl="0" eaLnBrk="1" fontAlgn="base" latinLnBrk="0" hangingPunct="1">
              <a:lnSpc>
                <a:spcPct val="100000"/>
              </a:lnSpc>
              <a:spcBef>
                <a:spcPct val="20000"/>
              </a:spcBef>
              <a:spcAft>
                <a:spcPct val="0"/>
              </a:spcAft>
              <a:buClrTx/>
              <a:buSzTx/>
              <a:buFont typeface="Symbol" pitchFamily="-110" charset="2"/>
              <a:buChar char="-"/>
              <a:tabLst/>
              <a:defRPr/>
            </a:pPr>
            <a:r>
              <a:rPr kumimoji="0" lang="en-US" sz="1886"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1886"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1" y="2505600"/>
            <a:ext cx="3960000" cy="3823200"/>
          </a:xfrm>
        </p:spPr>
        <p:txBody>
          <a:bodyPr/>
          <a:lstStyle>
            <a:lvl1pPr marL="323248" marR="0" indent="-323248" algn="l" defTabSz="861993" rtl="0" eaLnBrk="1" fontAlgn="base" latinLnBrk="0" hangingPunct="1">
              <a:lnSpc>
                <a:spcPct val="100000"/>
              </a:lnSpc>
              <a:spcBef>
                <a:spcPct val="20000"/>
              </a:spcBef>
              <a:spcAft>
                <a:spcPct val="0"/>
              </a:spcAft>
              <a:buClrTx/>
              <a:buSzTx/>
              <a:buFont typeface="Symbol" pitchFamily="-110" charset="2"/>
              <a:buChar char="-"/>
              <a:tabLst/>
              <a:defRPr/>
            </a:lvl1pPr>
            <a:lvl2pPr marL="610861" marR="0" indent="-269373" algn="l" defTabSz="861993" rtl="0" eaLnBrk="1" fontAlgn="base" latinLnBrk="0" hangingPunct="1">
              <a:lnSpc>
                <a:spcPct val="100000"/>
              </a:lnSpc>
              <a:spcBef>
                <a:spcPct val="20000"/>
              </a:spcBef>
              <a:spcAft>
                <a:spcPct val="0"/>
              </a:spcAft>
              <a:buClrTx/>
              <a:buSzTx/>
              <a:buFont typeface="Arial" charset="0"/>
              <a:buChar char="•"/>
              <a:tabLst/>
              <a:defRPr/>
            </a:lvl2pPr>
            <a:lvl3pPr marL="848418" marR="0" indent="-215498" algn="l" defTabSz="861993" rtl="0" eaLnBrk="1" fontAlgn="base" latinLnBrk="0" hangingPunct="1">
              <a:lnSpc>
                <a:spcPct val="100000"/>
              </a:lnSpc>
              <a:spcBef>
                <a:spcPct val="20000"/>
              </a:spcBef>
              <a:spcAft>
                <a:spcPct val="0"/>
              </a:spcAft>
              <a:buClrTx/>
              <a:buSzTx/>
              <a:buFont typeface="Symbol" pitchFamily="-110" charset="2"/>
              <a:buChar char="-"/>
              <a:tabLst/>
              <a:defRPr/>
            </a:lvl3pPr>
            <a:lvl4pPr marL="1085976" marR="0" indent="-215498" algn="l" defTabSz="861993" rtl="0" eaLnBrk="1" fontAlgn="base" latinLnBrk="0" hangingPunct="1">
              <a:lnSpc>
                <a:spcPct val="100000"/>
              </a:lnSpc>
              <a:spcBef>
                <a:spcPct val="20000"/>
              </a:spcBef>
              <a:spcAft>
                <a:spcPct val="0"/>
              </a:spcAft>
              <a:buClrTx/>
              <a:buSzTx/>
              <a:buFont typeface="Arial" charset="0"/>
              <a:buChar char="•"/>
              <a:tabLst/>
              <a:defRPr/>
            </a:lvl4pPr>
            <a:lvl5pPr marL="1323532" marR="0" indent="-215498" algn="l" defTabSz="861993" rtl="0" eaLnBrk="1" fontAlgn="base" latinLnBrk="0" hangingPunct="1">
              <a:lnSpc>
                <a:spcPct val="100000"/>
              </a:lnSpc>
              <a:spcBef>
                <a:spcPct val="20000"/>
              </a:spcBef>
              <a:spcAft>
                <a:spcPct val="0"/>
              </a:spcAft>
              <a:buClrTx/>
              <a:buSzTx/>
              <a:buFont typeface="Symbol" pitchFamily="-110" charset="2"/>
              <a:buChar char="-"/>
              <a:tabLst/>
              <a:defRPr/>
            </a:lvl5pPr>
          </a:lstStyle>
          <a:p>
            <a:pPr marL="323248" marR="0" lvl="0" indent="-323248" algn="l" defTabSz="861993" rtl="0" eaLnBrk="1" fontAlgn="base" latinLnBrk="0" hangingPunct="1">
              <a:lnSpc>
                <a:spcPct val="100000"/>
              </a:lnSpc>
              <a:spcBef>
                <a:spcPct val="20000"/>
              </a:spcBef>
              <a:spcAft>
                <a:spcPct val="0"/>
              </a:spcAft>
              <a:buClrTx/>
              <a:buSzTx/>
              <a:buFont typeface="Symbol" pitchFamily="-110" charset="2"/>
              <a:buChar char="-"/>
              <a:tabLst/>
              <a:defRPr/>
            </a:pPr>
            <a:r>
              <a:rPr kumimoji="0" lang="en-US" sz="1886"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1886"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61102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1"/>
            <a:ext cx="8280000" cy="720000"/>
          </a:xfrm>
        </p:spPr>
        <p:txBody>
          <a:bodyPr anchor="ctr" anchorCtr="0">
            <a:noAutofit/>
          </a:bodyPr>
          <a:lstStyle>
            <a:lvl1pPr marL="0" indent="0" algn="l">
              <a:lnSpc>
                <a:spcPts val="2263"/>
              </a:lnSpc>
              <a:spcBef>
                <a:spcPts val="0"/>
              </a:spcBef>
              <a:buFontTx/>
              <a:buNone/>
              <a:defRPr sz="2263">
                <a:solidFill>
                  <a:schemeClr val="tx1"/>
                </a:solidFill>
              </a:defRPr>
            </a:lvl1pPr>
            <a:lvl2pPr marL="0" indent="0" algn="l">
              <a:buFontTx/>
              <a:buNone/>
              <a:defRPr sz="2263"/>
            </a:lvl2pPr>
            <a:lvl3pPr marL="0" indent="0" algn="l">
              <a:buFontTx/>
              <a:buNone/>
              <a:defRPr sz="2263"/>
            </a:lvl3pPr>
            <a:lvl4pPr marL="0" indent="0" algn="l">
              <a:buFontTx/>
              <a:buNone/>
              <a:defRPr sz="2263"/>
            </a:lvl4pPr>
            <a:lvl5pPr marL="0" indent="0" algn="l">
              <a:buFontTx/>
              <a:buNone/>
              <a:defRPr sz="2263"/>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1"/>
            <a:ext cx="324000" cy="252000"/>
          </a:xfrm>
          <a:prstGeom prst="rect">
            <a:avLst/>
          </a:prstGeom>
        </p:spPr>
        <p:txBody>
          <a:bodyPr/>
          <a:lstStyle>
            <a:lvl1pPr>
              <a:defRPr>
                <a:latin typeface="Arial" pitchFamily="34" charset="0"/>
                <a:cs typeface="Arial" pitchFamily="34" charset="0"/>
              </a:defRPr>
            </a:lvl1pPr>
          </a:lstStyle>
          <a:p>
            <a:pPr defTabSz="891865"/>
            <a:fld id="{4B39B52A-EAD5-4CA9-B46E-2F3B4224B365}" type="slidenum">
              <a:rPr lang="en-GB" sz="1756" smtClean="0">
                <a:solidFill>
                  <a:prstClr val="black"/>
                </a:solidFill>
              </a:rPr>
              <a:pPr defTabSz="891865"/>
              <a:t>‹#›</a:t>
            </a:fld>
            <a:endParaRPr lang="en-GB" sz="1756" dirty="0">
              <a:solidFill>
                <a:prstClr val="black"/>
              </a:solidFill>
            </a:endParaRPr>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52"/>
              </a:spcBef>
              <a:buFont typeface="Symbol" pitchFamily="18" charset="2"/>
              <a:buChar char="-"/>
              <a:defRPr sz="1886">
                <a:solidFill>
                  <a:schemeClr val="tx1"/>
                </a:solidFill>
              </a:defRPr>
            </a:lvl1pPr>
            <a:lvl2pPr marL="610861" indent="-268100">
              <a:spcBef>
                <a:spcPts val="407"/>
              </a:spcBef>
              <a:buFont typeface="Arial" pitchFamily="34" charset="0"/>
              <a:buChar char="•"/>
              <a:defRPr>
                <a:solidFill>
                  <a:schemeClr val="tx1"/>
                </a:solidFill>
              </a:defRPr>
            </a:lvl2pPr>
            <a:lvl3pPr marL="848418">
              <a:spcBef>
                <a:spcPts val="362"/>
              </a:spcBef>
              <a:buFont typeface="Symbol" pitchFamily="18" charset="2"/>
              <a:buChar char="-"/>
              <a:defRPr sz="1509" baseline="0">
                <a:solidFill>
                  <a:schemeClr val="tx1"/>
                </a:solidFill>
              </a:defRPr>
            </a:lvl3pPr>
            <a:lvl4pPr marL="1085976">
              <a:spcBef>
                <a:spcPts val="362"/>
              </a:spcBef>
              <a:buFont typeface="Arial" pitchFamily="34" charset="0"/>
              <a:buChar char="•"/>
              <a:defRPr sz="1509" baseline="0">
                <a:solidFill>
                  <a:schemeClr val="tx1"/>
                </a:solidFill>
              </a:defRPr>
            </a:lvl4pPr>
            <a:lvl5pPr marL="1323532">
              <a:spcBef>
                <a:spcPts val="362"/>
              </a:spcBef>
              <a:buFont typeface="Symbol" pitchFamily="18" charset="2"/>
              <a:buChar char="-"/>
              <a:defRPr sz="1509">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437430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1"/>
            <a:ext cx="8280000" cy="720000"/>
          </a:xfrm>
        </p:spPr>
        <p:txBody>
          <a:bodyPr anchor="ctr" anchorCtr="0">
            <a:noAutofit/>
          </a:bodyPr>
          <a:lstStyle>
            <a:lvl1pPr marL="0" indent="0" algn="l">
              <a:lnSpc>
                <a:spcPts val="2263"/>
              </a:lnSpc>
              <a:spcBef>
                <a:spcPts val="0"/>
              </a:spcBef>
              <a:buFontTx/>
              <a:buNone/>
              <a:defRPr sz="2263">
                <a:solidFill>
                  <a:schemeClr val="tx1"/>
                </a:solidFill>
              </a:defRPr>
            </a:lvl1pPr>
            <a:lvl2pPr marL="0" indent="0" algn="l">
              <a:buFontTx/>
              <a:buNone/>
              <a:defRPr sz="2263"/>
            </a:lvl2pPr>
            <a:lvl3pPr marL="0" indent="0" algn="l">
              <a:buFontTx/>
              <a:buNone/>
              <a:defRPr sz="2263"/>
            </a:lvl3pPr>
            <a:lvl4pPr marL="0" indent="0" algn="l">
              <a:buFontTx/>
              <a:buNone/>
              <a:defRPr sz="2263"/>
            </a:lvl4pPr>
            <a:lvl5pPr marL="0" indent="0" algn="l">
              <a:buFontTx/>
              <a:buNone/>
              <a:defRPr sz="2263"/>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1"/>
            <a:ext cx="324000" cy="252000"/>
          </a:xfrm>
          <a:prstGeom prst="rect">
            <a:avLst/>
          </a:prstGeom>
        </p:spPr>
        <p:txBody>
          <a:bodyPr/>
          <a:lstStyle>
            <a:lvl1pPr>
              <a:defRPr>
                <a:latin typeface="Arial" pitchFamily="34" charset="0"/>
                <a:cs typeface="Arial" pitchFamily="34" charset="0"/>
              </a:defRPr>
            </a:lvl1pPr>
          </a:lstStyle>
          <a:p>
            <a:pPr defTabSz="891865"/>
            <a:fld id="{4B39B52A-EAD5-4CA9-B46E-2F3B4224B365}" type="slidenum">
              <a:rPr lang="en-GB" sz="1756" smtClean="0">
                <a:solidFill>
                  <a:prstClr val="black"/>
                </a:solidFill>
              </a:rPr>
              <a:pPr defTabSz="891865"/>
              <a:t>‹#›</a:t>
            </a:fld>
            <a:endParaRPr lang="en-GB" sz="1756" dirty="0">
              <a:solidFill>
                <a:prstClr val="black"/>
              </a:solidFill>
            </a:endParaRPr>
          </a:p>
        </p:txBody>
      </p:sp>
      <p:sp>
        <p:nvSpPr>
          <p:cNvPr id="7" name="Textplatzhalter 2"/>
          <p:cNvSpPr>
            <a:spLocks noGrp="1"/>
          </p:cNvSpPr>
          <p:nvPr>
            <p:ph idx="1"/>
          </p:nvPr>
        </p:nvSpPr>
        <p:spPr bwMode="auto">
          <a:xfrm>
            <a:off x="432001" y="2844001"/>
            <a:ext cx="252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565"/>
              </a:spcBef>
              <a:defRPr/>
            </a:lvl1pPr>
            <a:lvl2pPr>
              <a:spcBef>
                <a:spcPts val="565"/>
              </a:spcBef>
              <a:defRPr/>
            </a:lvl2pPr>
            <a:lvl3pPr>
              <a:spcBef>
                <a:spcPts val="565"/>
              </a:spcBef>
              <a:defRPr/>
            </a:lvl3pPr>
            <a:lvl4pPr>
              <a:spcBef>
                <a:spcPts val="565"/>
              </a:spcBef>
              <a:defRPr/>
            </a:lvl4pPr>
            <a:lvl5pPr>
              <a:spcBef>
                <a:spcPts val="565"/>
              </a:spcBef>
              <a:defRPr/>
            </a:lvl5pPr>
            <a:lvl6pPr>
              <a:spcBef>
                <a:spcPts val="565"/>
              </a:spcBef>
              <a:defRPr/>
            </a:lvl6pPr>
            <a:lvl7pPr>
              <a:spcBef>
                <a:spcPts val="565"/>
              </a:spcBef>
              <a:defRPr/>
            </a:lvl7pPr>
            <a:lvl8pPr>
              <a:spcBef>
                <a:spcPts val="565"/>
              </a:spcBef>
              <a:defRPr/>
            </a:lvl8pPr>
            <a:lvl9pPr>
              <a:spcBef>
                <a:spcPts val="565"/>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6" name="Textplatzhalter 8"/>
          <p:cNvSpPr>
            <a:spLocks noGrp="1"/>
          </p:cNvSpPr>
          <p:nvPr>
            <p:ph type="body" sz="quarter" idx="12"/>
          </p:nvPr>
        </p:nvSpPr>
        <p:spPr>
          <a:xfrm>
            <a:off x="432001" y="1872000"/>
            <a:ext cx="2520000" cy="756000"/>
          </a:xfrm>
        </p:spPr>
        <p:txBody>
          <a:bodyPr/>
          <a:lstStyle>
            <a:lvl1pPr marL="0" indent="0">
              <a:buNone/>
              <a:defRPr sz="1886">
                <a:solidFill>
                  <a:schemeClr val="accent2"/>
                </a:solidFill>
              </a:defRPr>
            </a:lvl1pPr>
            <a:lvl2pPr marL="610861">
              <a:defRPr/>
            </a:lvl2pPr>
            <a:lvl3pPr marL="848418">
              <a:defRPr/>
            </a:lvl3pPr>
            <a:lvl4pPr marL="1085976">
              <a:defRPr/>
            </a:lvl4pPr>
            <a:lvl5pPr marL="1323532">
              <a:defRPr/>
            </a:lvl5pPr>
          </a:lstStyle>
          <a:p>
            <a:pPr lvl="0"/>
            <a:r>
              <a:rPr lang="en-GB" noProof="0" dirty="0"/>
              <a:t>Click to edit Master text styles</a:t>
            </a:r>
          </a:p>
        </p:txBody>
      </p:sp>
      <p:sp>
        <p:nvSpPr>
          <p:cNvPr id="9" name="Textplatzhalter 2"/>
          <p:cNvSpPr>
            <a:spLocks noGrp="1"/>
          </p:cNvSpPr>
          <p:nvPr>
            <p:ph idx="14"/>
          </p:nvPr>
        </p:nvSpPr>
        <p:spPr bwMode="auto">
          <a:xfrm>
            <a:off x="3312000" y="2844001"/>
            <a:ext cx="252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565"/>
              </a:spcBef>
              <a:defRPr/>
            </a:lvl1pPr>
            <a:lvl2pPr>
              <a:spcBef>
                <a:spcPts val="565"/>
              </a:spcBef>
              <a:defRPr/>
            </a:lvl2pPr>
            <a:lvl3pPr>
              <a:spcBef>
                <a:spcPts val="565"/>
              </a:spcBef>
              <a:defRPr/>
            </a:lvl3pPr>
            <a:lvl4pPr>
              <a:spcBef>
                <a:spcPts val="565"/>
              </a:spcBef>
              <a:defRPr/>
            </a:lvl4pPr>
            <a:lvl5pPr>
              <a:spcBef>
                <a:spcPts val="565"/>
              </a:spcBef>
              <a:defRPr/>
            </a:lvl5pPr>
            <a:lvl6pPr>
              <a:spcBef>
                <a:spcPts val="565"/>
              </a:spcBef>
              <a:defRPr/>
            </a:lvl6pPr>
            <a:lvl7pPr>
              <a:spcBef>
                <a:spcPts val="565"/>
              </a:spcBef>
              <a:defRPr/>
            </a:lvl7pPr>
            <a:lvl8pPr>
              <a:spcBef>
                <a:spcPts val="565"/>
              </a:spcBef>
              <a:defRPr/>
            </a:lvl8pPr>
            <a:lvl9pPr>
              <a:spcBef>
                <a:spcPts val="565"/>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0" name="Textplatzhalter 8"/>
          <p:cNvSpPr>
            <a:spLocks noGrp="1"/>
          </p:cNvSpPr>
          <p:nvPr>
            <p:ph type="body" sz="quarter" idx="15"/>
          </p:nvPr>
        </p:nvSpPr>
        <p:spPr>
          <a:xfrm>
            <a:off x="3312000" y="1872000"/>
            <a:ext cx="2520000" cy="756000"/>
          </a:xfrm>
        </p:spPr>
        <p:txBody>
          <a:bodyPr/>
          <a:lstStyle>
            <a:lvl1pPr marL="0" indent="0">
              <a:buNone/>
              <a:defRPr sz="1886">
                <a:solidFill>
                  <a:schemeClr val="accent2"/>
                </a:solidFill>
              </a:defRPr>
            </a:lvl1pPr>
            <a:lvl2pPr marL="610861">
              <a:defRPr/>
            </a:lvl2pPr>
            <a:lvl3pPr marL="848418">
              <a:defRPr/>
            </a:lvl3pPr>
            <a:lvl4pPr marL="1085976">
              <a:defRPr/>
            </a:lvl4pPr>
            <a:lvl5pPr marL="1323532">
              <a:defRPr/>
            </a:lvl5pPr>
          </a:lstStyle>
          <a:p>
            <a:pPr lvl="0"/>
            <a:r>
              <a:rPr lang="en-GB" noProof="0" dirty="0"/>
              <a:t>Click to edit Master text styles</a:t>
            </a:r>
          </a:p>
        </p:txBody>
      </p:sp>
      <p:sp>
        <p:nvSpPr>
          <p:cNvPr id="11" name="Textplatzhalter 2"/>
          <p:cNvSpPr>
            <a:spLocks noGrp="1"/>
          </p:cNvSpPr>
          <p:nvPr>
            <p:ph idx="16"/>
          </p:nvPr>
        </p:nvSpPr>
        <p:spPr bwMode="auto">
          <a:xfrm>
            <a:off x="6192000" y="2844001"/>
            <a:ext cx="2520000" cy="348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565"/>
              </a:spcBef>
              <a:defRPr/>
            </a:lvl1pPr>
            <a:lvl2pPr>
              <a:spcBef>
                <a:spcPts val="565"/>
              </a:spcBef>
              <a:defRPr/>
            </a:lvl2pPr>
            <a:lvl3pPr>
              <a:spcBef>
                <a:spcPts val="565"/>
              </a:spcBef>
              <a:defRPr/>
            </a:lvl3pPr>
            <a:lvl4pPr>
              <a:spcBef>
                <a:spcPts val="565"/>
              </a:spcBef>
              <a:defRPr/>
            </a:lvl4pPr>
            <a:lvl5pPr>
              <a:spcBef>
                <a:spcPts val="565"/>
              </a:spcBef>
              <a:defRPr/>
            </a:lvl5pPr>
            <a:lvl6pPr>
              <a:spcBef>
                <a:spcPts val="565"/>
              </a:spcBef>
              <a:defRPr/>
            </a:lvl6pPr>
            <a:lvl7pPr>
              <a:spcBef>
                <a:spcPts val="565"/>
              </a:spcBef>
              <a:defRPr/>
            </a:lvl7pPr>
            <a:lvl8pPr>
              <a:spcBef>
                <a:spcPts val="565"/>
              </a:spcBef>
              <a:defRPr/>
            </a:lvl8pPr>
            <a:lvl9pPr>
              <a:spcBef>
                <a:spcPts val="565"/>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2" name="Textplatzhalter 8"/>
          <p:cNvSpPr>
            <a:spLocks noGrp="1"/>
          </p:cNvSpPr>
          <p:nvPr>
            <p:ph type="body" sz="quarter" idx="17"/>
          </p:nvPr>
        </p:nvSpPr>
        <p:spPr>
          <a:xfrm>
            <a:off x="6192000" y="1872000"/>
            <a:ext cx="2520000" cy="756000"/>
          </a:xfrm>
        </p:spPr>
        <p:txBody>
          <a:bodyPr/>
          <a:lstStyle>
            <a:lvl1pPr marL="0" indent="0">
              <a:buNone/>
              <a:defRPr sz="1886">
                <a:solidFill>
                  <a:schemeClr val="accent2"/>
                </a:solidFill>
              </a:defRPr>
            </a:lvl1pPr>
            <a:lvl2pPr marL="610861">
              <a:defRPr/>
            </a:lvl2pPr>
            <a:lvl3pPr marL="848418">
              <a:defRPr/>
            </a:lvl3pPr>
            <a:lvl4pPr marL="1085976">
              <a:defRPr/>
            </a:lvl4pPr>
            <a:lvl5pPr marL="1323532">
              <a:defRPr/>
            </a:lvl5pPr>
          </a:lstStyle>
          <a:p>
            <a:pPr lvl="0"/>
            <a:r>
              <a:rPr lang="en-GB" noProof="0" dirty="0"/>
              <a:t>Click to edit Master text styles</a:t>
            </a:r>
          </a:p>
        </p:txBody>
      </p:sp>
    </p:spTree>
    <p:extLst>
      <p:ext uri="{BB962C8B-B14F-4D97-AF65-F5344CB8AC3E}">
        <p14:creationId xmlns:p14="http://schemas.microsoft.com/office/powerpoint/2010/main" val="57625032"/>
      </p:ext>
    </p:extLst>
  </p:cSld>
  <p:clrMapOvr>
    <a:masterClrMapping/>
  </p:clrMapOvr>
  <p:extLst>
    <p:ext uri="{DCECCB84-F9BA-43D5-87BE-67443E8EF086}">
      <p15:sldGuideLst xmlns:p15="http://schemas.microsoft.com/office/powerpoint/2012/main">
        <p15:guide id="1" orient="horz" pos="398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432000" y="547201"/>
            <a:ext cx="8280000" cy="720000"/>
          </a:xfrm>
        </p:spPr>
        <p:txBody>
          <a:bodyPr anchor="ctr" anchorCtr="0">
            <a:noAutofit/>
          </a:bodyPr>
          <a:lstStyle>
            <a:lvl1pPr marL="0" indent="0" algn="l">
              <a:lnSpc>
                <a:spcPts val="2263"/>
              </a:lnSpc>
              <a:spcBef>
                <a:spcPts val="0"/>
              </a:spcBef>
              <a:buFontTx/>
              <a:buNone/>
              <a:defRPr sz="2263" baseline="0">
                <a:solidFill>
                  <a:schemeClr val="tx1"/>
                </a:solidFill>
              </a:defRPr>
            </a:lvl1pPr>
            <a:lvl2pPr marL="0" indent="0" algn="l">
              <a:buFontTx/>
              <a:buNone/>
              <a:defRPr sz="2263"/>
            </a:lvl2pPr>
            <a:lvl3pPr marL="0" indent="0" algn="l">
              <a:buFontTx/>
              <a:buNone/>
              <a:defRPr sz="2263"/>
            </a:lvl3pPr>
            <a:lvl4pPr marL="0" indent="0" algn="l">
              <a:buFontTx/>
              <a:buNone/>
              <a:defRPr sz="2263"/>
            </a:lvl4pPr>
            <a:lvl5pPr marL="0" indent="0" algn="l">
              <a:buFontTx/>
              <a:buNone/>
              <a:defRPr sz="2263"/>
            </a:lvl5pPr>
          </a:lstStyle>
          <a:p>
            <a:pPr lvl="0"/>
            <a:r>
              <a:rPr lang="en-GB" noProof="0" dirty="0"/>
              <a:t>Projects (three columns) with two boxes and four tables</a:t>
            </a:r>
          </a:p>
        </p:txBody>
      </p:sp>
      <p:sp>
        <p:nvSpPr>
          <p:cNvPr id="5" name="Foliennummernplatzhalter 5" descr="CMSLegal_Footer_SlideNumber"/>
          <p:cNvSpPr>
            <a:spLocks noGrp="1"/>
          </p:cNvSpPr>
          <p:nvPr>
            <p:ph type="sldNum" sz="quarter" idx="13"/>
          </p:nvPr>
        </p:nvSpPr>
        <p:spPr>
          <a:xfrm>
            <a:off x="432000" y="6537601"/>
            <a:ext cx="324000" cy="252000"/>
          </a:xfrm>
          <a:prstGeom prst="rect">
            <a:avLst/>
          </a:prstGeom>
        </p:spPr>
        <p:txBody>
          <a:bodyPr/>
          <a:lstStyle>
            <a:lvl1pPr>
              <a:defRPr>
                <a:latin typeface="Arial" pitchFamily="34" charset="0"/>
                <a:cs typeface="Arial" pitchFamily="34" charset="0"/>
              </a:defRPr>
            </a:lvl1pPr>
          </a:lstStyle>
          <a:p>
            <a:pPr defTabSz="891865"/>
            <a:fld id="{4B39B52A-EAD5-4CA9-B46E-2F3B4224B365}" type="slidenum">
              <a:rPr lang="en-GB" sz="1756" smtClean="0">
                <a:solidFill>
                  <a:prstClr val="black"/>
                </a:solidFill>
              </a:rPr>
              <a:pPr defTabSz="891865"/>
              <a:t>‹#›</a:t>
            </a:fld>
            <a:endParaRPr lang="en-GB" sz="1756" dirty="0">
              <a:solidFill>
                <a:prstClr val="black"/>
              </a:solidFill>
            </a:endParaRPr>
          </a:p>
        </p:txBody>
      </p:sp>
      <p:sp>
        <p:nvSpPr>
          <p:cNvPr id="9" name="Textplatzhalter 2"/>
          <p:cNvSpPr>
            <a:spLocks noGrp="1"/>
          </p:cNvSpPr>
          <p:nvPr>
            <p:ph idx="1" hasCustomPrompt="1"/>
          </p:nvPr>
        </p:nvSpPr>
        <p:spPr bwMode="auto">
          <a:xfrm>
            <a:off x="1692001" y="2844000"/>
            <a:ext cx="126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565"/>
              </a:spcBef>
              <a:buNone/>
              <a:defRPr/>
            </a:lvl1pPr>
            <a:lvl2pPr marL="166114" indent="0">
              <a:spcBef>
                <a:spcPts val="565"/>
              </a:spcBef>
              <a:buNone/>
              <a:defRPr/>
            </a:lvl2pPr>
            <a:lvl3pPr marL="249919" indent="0">
              <a:spcBef>
                <a:spcPts val="565"/>
              </a:spcBef>
              <a:buNone/>
              <a:defRPr/>
            </a:lvl3pPr>
            <a:lvl4pPr marL="423515" indent="0">
              <a:spcBef>
                <a:spcPts val="565"/>
              </a:spcBef>
              <a:buNone/>
              <a:defRPr/>
            </a:lvl4pPr>
            <a:lvl5pPr marL="423515" indent="0">
              <a:spcBef>
                <a:spcPts val="565"/>
              </a:spcBef>
              <a:buNone/>
              <a:defRPr/>
            </a:lvl5pPr>
            <a:lvl6pPr marL="591125" indent="0">
              <a:spcBef>
                <a:spcPts val="565"/>
              </a:spcBef>
              <a:buNone/>
              <a:defRPr/>
            </a:lvl6pPr>
            <a:lvl7pPr marL="674929" indent="0">
              <a:spcBef>
                <a:spcPts val="565"/>
              </a:spcBef>
              <a:buNone/>
              <a:defRPr/>
            </a:lvl7pPr>
            <a:lvl8pPr marL="848523" indent="0">
              <a:spcBef>
                <a:spcPts val="565"/>
              </a:spcBef>
              <a:buNone/>
              <a:defRPr/>
            </a:lvl8pPr>
            <a:lvl9pPr marL="930833" indent="0">
              <a:spcBef>
                <a:spcPts val="565"/>
              </a:spcBef>
              <a:buNone/>
              <a:defRPr/>
            </a:lvl9pPr>
          </a:lstStyle>
          <a:p>
            <a:pPr lvl="0"/>
            <a:r>
              <a:rPr lang="en-GB" noProof="0" dirty="0"/>
              <a:t>Insert text</a:t>
            </a:r>
          </a:p>
        </p:txBody>
      </p:sp>
      <p:sp>
        <p:nvSpPr>
          <p:cNvPr id="11" name="Textplatzhalter 2"/>
          <p:cNvSpPr>
            <a:spLocks noGrp="1"/>
          </p:cNvSpPr>
          <p:nvPr>
            <p:ph idx="14" hasCustomPrompt="1"/>
          </p:nvPr>
        </p:nvSpPr>
        <p:spPr bwMode="auto">
          <a:xfrm>
            <a:off x="1692001" y="4320001"/>
            <a:ext cx="1260000" cy="12600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lvl1pPr marL="0" indent="0">
              <a:spcBef>
                <a:spcPts val="565"/>
              </a:spcBef>
              <a:buNone/>
              <a:defRPr/>
            </a:lvl1pPr>
            <a:lvl2pPr>
              <a:spcBef>
                <a:spcPts val="565"/>
              </a:spcBef>
              <a:defRPr/>
            </a:lvl2pPr>
            <a:lvl3pPr>
              <a:spcBef>
                <a:spcPts val="565"/>
              </a:spcBef>
              <a:defRPr/>
            </a:lvl3pPr>
            <a:lvl4pPr>
              <a:spcBef>
                <a:spcPts val="565"/>
              </a:spcBef>
              <a:defRPr/>
            </a:lvl4pPr>
            <a:lvl5pPr>
              <a:spcBef>
                <a:spcPts val="565"/>
              </a:spcBef>
              <a:defRPr/>
            </a:lvl5pPr>
            <a:lvl6pPr>
              <a:spcBef>
                <a:spcPts val="565"/>
              </a:spcBef>
              <a:defRPr/>
            </a:lvl6pPr>
            <a:lvl7pPr>
              <a:spcBef>
                <a:spcPts val="565"/>
              </a:spcBef>
              <a:defRPr/>
            </a:lvl7pPr>
            <a:lvl8pPr>
              <a:spcBef>
                <a:spcPts val="565"/>
              </a:spcBef>
              <a:defRPr/>
            </a:lvl8pPr>
            <a:lvl9pPr>
              <a:spcBef>
                <a:spcPts val="565"/>
              </a:spcBef>
              <a:defRPr/>
            </a:lvl9pPr>
          </a:lstStyle>
          <a:p>
            <a:pPr lvl="0"/>
            <a:r>
              <a:rPr lang="en-GB" noProof="0" dirty="0"/>
              <a:t>Insert text</a:t>
            </a:r>
          </a:p>
        </p:txBody>
      </p:sp>
      <p:sp>
        <p:nvSpPr>
          <p:cNvPr id="15" name="Textplatzhalter 8"/>
          <p:cNvSpPr>
            <a:spLocks noGrp="1"/>
          </p:cNvSpPr>
          <p:nvPr>
            <p:ph type="body" sz="quarter" idx="12" hasCustomPrompt="1"/>
          </p:nvPr>
        </p:nvSpPr>
        <p:spPr>
          <a:xfrm>
            <a:off x="432000" y="1872000"/>
            <a:ext cx="8280000" cy="889550"/>
          </a:xfrm>
        </p:spPr>
        <p:txBody>
          <a:bodyPr/>
          <a:lstStyle>
            <a:lvl1pPr marL="0" indent="0">
              <a:buNone/>
              <a:defRPr sz="1886">
                <a:solidFill>
                  <a:schemeClr val="accent3"/>
                </a:solidFill>
              </a:defRPr>
            </a:lvl1pPr>
            <a:lvl2pPr marL="610861">
              <a:defRPr/>
            </a:lvl2pPr>
            <a:lvl3pPr marL="848418">
              <a:defRPr/>
            </a:lvl3pPr>
            <a:lvl4pPr marL="1085976">
              <a:defRPr/>
            </a:lvl4pPr>
            <a:lvl5pPr marL="1323532">
              <a:defRPr/>
            </a:lvl5pPr>
          </a:lstStyle>
          <a:p>
            <a:pPr lvl="0"/>
            <a:r>
              <a:rPr lang="en-GB" noProof="0" dirty="0"/>
              <a:t>Subline</a:t>
            </a:r>
          </a:p>
        </p:txBody>
      </p:sp>
      <p:sp>
        <p:nvSpPr>
          <p:cNvPr id="12" name="Inhaltsplatzhalter 6"/>
          <p:cNvSpPr>
            <a:spLocks noGrp="1"/>
          </p:cNvSpPr>
          <p:nvPr>
            <p:ph sz="quarter" idx="19" hasCustomPrompt="1"/>
          </p:nvPr>
        </p:nvSpPr>
        <p:spPr>
          <a:xfrm>
            <a:off x="432000" y="2844000"/>
            <a:ext cx="1260000" cy="1260000"/>
          </a:xfrm>
          <a:solidFill>
            <a:schemeClr val="accent1"/>
          </a:solidFill>
        </p:spPr>
        <p:txBody>
          <a:bodyPr lIns="72000" tIns="72000" rIns="72000" bIns="72000"/>
          <a:lstStyle>
            <a:lvl1pPr marL="0" indent="0" algn="l">
              <a:buFontTx/>
              <a:buNone/>
              <a:defRPr sz="848" b="1" baseline="0">
                <a:solidFill>
                  <a:schemeClr val="bg1"/>
                </a:solidFill>
              </a:defRPr>
            </a:lvl1pPr>
          </a:lstStyle>
          <a:p>
            <a:pPr lvl="0"/>
            <a:r>
              <a:rPr lang="de-DE" dirty="0"/>
              <a:t>First name last name</a:t>
            </a:r>
          </a:p>
        </p:txBody>
      </p:sp>
      <p:sp>
        <p:nvSpPr>
          <p:cNvPr id="14" name="Inhaltsplatzhalter 6"/>
          <p:cNvSpPr>
            <a:spLocks noGrp="1"/>
          </p:cNvSpPr>
          <p:nvPr>
            <p:ph sz="quarter" idx="20" hasCustomPrompt="1"/>
          </p:nvPr>
        </p:nvSpPr>
        <p:spPr>
          <a:xfrm>
            <a:off x="432000" y="4320001"/>
            <a:ext cx="1260000" cy="1260000"/>
          </a:xfrm>
          <a:solidFill>
            <a:schemeClr val="accent1"/>
          </a:solidFill>
        </p:spPr>
        <p:txBody>
          <a:bodyPr lIns="72000" tIns="72000" rIns="72000" bIns="72000"/>
          <a:lstStyle>
            <a:lvl1pPr marL="0" indent="0" algn="l">
              <a:buFontTx/>
              <a:buNone/>
              <a:defRPr sz="848" b="1" baseline="0">
                <a:solidFill>
                  <a:schemeClr val="bg1"/>
                </a:solidFill>
              </a:defRPr>
            </a:lvl1pPr>
          </a:lstStyle>
          <a:p>
            <a:pPr lvl="0"/>
            <a:r>
              <a:rPr lang="de-DE" dirty="0"/>
              <a:t>First name last name</a:t>
            </a:r>
          </a:p>
        </p:txBody>
      </p:sp>
    </p:spTree>
    <p:extLst>
      <p:ext uri="{BB962C8B-B14F-4D97-AF65-F5344CB8AC3E}">
        <p14:creationId xmlns:p14="http://schemas.microsoft.com/office/powerpoint/2010/main" val="3987222042"/>
      </p:ext>
    </p:extLst>
  </p:cSld>
  <p:clrMapOvr>
    <a:masterClrMapping/>
  </p:clrMapOvr>
  <p:extLst>
    <p:ext uri="{DCECCB84-F9BA-43D5-87BE-67443E8EF086}">
      <p15:sldGuideLst xmlns:p15="http://schemas.microsoft.com/office/powerpoint/2012/main">
        <p15:guide id="1" orient="horz" pos="1787">
          <p15:clr>
            <a:srgbClr val="FBAE40"/>
          </p15:clr>
        </p15:guide>
        <p15:guide id="2" pos="5495">
          <p15:clr>
            <a:srgbClr val="FBAE40"/>
          </p15:clr>
        </p15:guide>
        <p15:guide id="3" pos="265">
          <p15:clr>
            <a:srgbClr val="FBAE40"/>
          </p15:clr>
        </p15:guide>
        <p15:guide id="4" orient="horz" pos="1737">
          <p15:clr>
            <a:srgbClr val="FBAE40"/>
          </p15:clr>
        </p15:guide>
        <p15:guide id="5" orient="horz" pos="1175">
          <p15:clr>
            <a:srgbClr val="FBAE40"/>
          </p15:clr>
        </p15:guide>
        <p15:guide id="6" orient="horz" pos="3990">
          <p15:clr>
            <a:srgbClr val="FBAE40"/>
          </p15:clr>
        </p15:guide>
        <p15:guide id="7" pos="1867">
          <p15:clr>
            <a:srgbClr val="FBAE40"/>
          </p15:clr>
        </p15:guide>
        <p15:guide id="8" pos="2086">
          <p15:clr>
            <a:srgbClr val="FBAE40"/>
          </p15:clr>
        </p15:guide>
        <p15:guide id="9" pos="3674">
          <p15:clr>
            <a:srgbClr val="FBAE40"/>
          </p15:clr>
        </p15:guide>
        <p15:guide id="10" pos="390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1"/>
            <a:ext cx="8280000" cy="720000"/>
          </a:xfrm>
        </p:spPr>
        <p:txBody>
          <a:bodyPr anchor="ctr" anchorCtr="0">
            <a:noAutofit/>
          </a:bodyPr>
          <a:lstStyle>
            <a:lvl1pPr marL="0" indent="0" algn="l">
              <a:lnSpc>
                <a:spcPts val="2263"/>
              </a:lnSpc>
              <a:spcBef>
                <a:spcPts val="0"/>
              </a:spcBef>
              <a:buFontTx/>
              <a:buNone/>
              <a:defRPr sz="2263">
                <a:solidFill>
                  <a:schemeClr val="tx1"/>
                </a:solidFill>
              </a:defRPr>
            </a:lvl1pPr>
            <a:lvl2pPr marL="0" indent="0" algn="l">
              <a:buFontTx/>
              <a:buNone/>
              <a:defRPr sz="2263"/>
            </a:lvl2pPr>
            <a:lvl3pPr marL="0" indent="0" algn="l">
              <a:buFontTx/>
              <a:buNone/>
              <a:defRPr sz="2263"/>
            </a:lvl3pPr>
            <a:lvl4pPr marL="0" indent="0" algn="l">
              <a:buFontTx/>
              <a:buNone/>
              <a:defRPr sz="2263"/>
            </a:lvl4pPr>
            <a:lvl5pPr marL="0" indent="0" algn="l">
              <a:buFontTx/>
              <a:buNone/>
              <a:defRPr sz="2263"/>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1"/>
            <a:ext cx="324000" cy="252000"/>
          </a:xfrm>
          <a:prstGeom prst="rect">
            <a:avLst/>
          </a:prstGeom>
        </p:spPr>
        <p:txBody>
          <a:bodyPr/>
          <a:lstStyle>
            <a:lvl1pPr>
              <a:defRPr>
                <a:latin typeface="Arial" pitchFamily="34" charset="0"/>
                <a:cs typeface="Arial" pitchFamily="34" charset="0"/>
              </a:defRPr>
            </a:lvl1pPr>
          </a:lstStyle>
          <a:p>
            <a:pPr defTabSz="891865"/>
            <a:fld id="{4B39B52A-EAD5-4CA9-B46E-2F3B4224B365}" type="slidenum">
              <a:rPr lang="en-GB" sz="1756" smtClean="0">
                <a:solidFill>
                  <a:prstClr val="black"/>
                </a:solidFill>
              </a:rPr>
              <a:pPr defTabSz="891865"/>
              <a:t>‹#›</a:t>
            </a:fld>
            <a:endParaRPr lang="en-GB" sz="1756" dirty="0">
              <a:solidFill>
                <a:prstClr val="black"/>
              </a:solidFill>
            </a:endParaRPr>
          </a:p>
        </p:txBody>
      </p:sp>
      <p:sp>
        <p:nvSpPr>
          <p:cNvPr id="7" name="Textplatzhalter 2"/>
          <p:cNvSpPr>
            <a:spLocks noGrp="1"/>
          </p:cNvSpPr>
          <p:nvPr>
            <p:ph idx="1"/>
          </p:nvPr>
        </p:nvSpPr>
        <p:spPr bwMode="auto">
          <a:xfrm>
            <a:off x="432000" y="18720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565"/>
              </a:spcBef>
              <a:defRPr/>
            </a:lvl1pPr>
            <a:lvl2pPr>
              <a:spcBef>
                <a:spcPts val="565"/>
              </a:spcBef>
              <a:defRPr/>
            </a:lvl2pPr>
            <a:lvl3pPr>
              <a:spcBef>
                <a:spcPts val="565"/>
              </a:spcBef>
              <a:defRPr/>
            </a:lvl3pPr>
            <a:lvl4pPr>
              <a:spcBef>
                <a:spcPts val="565"/>
              </a:spcBef>
              <a:defRPr/>
            </a:lvl4pPr>
            <a:lvl5pPr>
              <a:spcBef>
                <a:spcPts val="565"/>
              </a:spcBef>
              <a:defRPr/>
            </a:lvl5pPr>
            <a:lvl6pPr>
              <a:spcBef>
                <a:spcPts val="565"/>
              </a:spcBef>
              <a:defRPr/>
            </a:lvl6pPr>
            <a:lvl7pPr>
              <a:spcBef>
                <a:spcPts val="565"/>
              </a:spcBef>
              <a:defRPr/>
            </a:lvl7pPr>
            <a:lvl8pPr>
              <a:spcBef>
                <a:spcPts val="565"/>
              </a:spcBef>
              <a:defRPr/>
            </a:lvl8pPr>
            <a:lvl9pPr>
              <a:spcBef>
                <a:spcPts val="565"/>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Tree>
    <p:extLst>
      <p:ext uri="{BB962C8B-B14F-4D97-AF65-F5344CB8AC3E}">
        <p14:creationId xmlns:p14="http://schemas.microsoft.com/office/powerpoint/2010/main" val="229593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1"/>
            <a:ext cx="8280000" cy="720000"/>
          </a:xfrm>
        </p:spPr>
        <p:txBody>
          <a:bodyPr anchor="ctr" anchorCtr="0">
            <a:noAutofit/>
          </a:bodyPr>
          <a:lstStyle>
            <a:lvl1pPr marL="0" indent="0" algn="l">
              <a:lnSpc>
                <a:spcPts val="2263"/>
              </a:lnSpc>
              <a:spcBef>
                <a:spcPts val="0"/>
              </a:spcBef>
              <a:buFontTx/>
              <a:buNone/>
              <a:defRPr sz="2263">
                <a:solidFill>
                  <a:schemeClr val="tx1"/>
                </a:solidFill>
              </a:defRPr>
            </a:lvl1pPr>
            <a:lvl2pPr marL="0" indent="0" algn="l">
              <a:buFontTx/>
              <a:buNone/>
              <a:defRPr sz="2263"/>
            </a:lvl2pPr>
            <a:lvl3pPr marL="0" indent="0" algn="l">
              <a:buFontTx/>
              <a:buNone/>
              <a:defRPr sz="2263"/>
            </a:lvl3pPr>
            <a:lvl4pPr marL="0" indent="0" algn="l">
              <a:buFontTx/>
              <a:buNone/>
              <a:defRPr sz="2263"/>
            </a:lvl4pPr>
            <a:lvl5pPr marL="0" indent="0" algn="l">
              <a:buFontTx/>
              <a:buNone/>
              <a:defRPr sz="2263"/>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1"/>
            <a:ext cx="324000" cy="252000"/>
          </a:xfrm>
          <a:prstGeom prst="rect">
            <a:avLst/>
          </a:prstGeom>
        </p:spPr>
        <p:txBody>
          <a:bodyPr/>
          <a:lstStyle>
            <a:lvl1pPr>
              <a:defRPr>
                <a:latin typeface="Arial" pitchFamily="34" charset="0"/>
                <a:cs typeface="Arial" pitchFamily="34" charset="0"/>
              </a:defRPr>
            </a:lvl1pPr>
          </a:lstStyle>
          <a:p>
            <a:pPr defTabSz="891865"/>
            <a:fld id="{4B39B52A-EAD5-4CA9-B46E-2F3B4224B365}" type="slidenum">
              <a:rPr lang="en-GB" sz="1756" smtClean="0">
                <a:solidFill>
                  <a:prstClr val="black"/>
                </a:solidFill>
              </a:rPr>
              <a:pPr defTabSz="891865"/>
              <a:t>‹#›</a:t>
            </a:fld>
            <a:endParaRPr lang="en-GB" sz="1756" dirty="0">
              <a:solidFill>
                <a:prstClr val="black"/>
              </a:solidFill>
            </a:endParaRPr>
          </a:p>
        </p:txBody>
      </p:sp>
      <p:sp>
        <p:nvSpPr>
          <p:cNvPr id="7" name="Textplatzhalter 2"/>
          <p:cNvSpPr>
            <a:spLocks noGrp="1"/>
          </p:cNvSpPr>
          <p:nvPr>
            <p:ph idx="1"/>
          </p:nvPr>
        </p:nvSpPr>
        <p:spPr bwMode="auto">
          <a:xfrm>
            <a:off x="432000" y="18720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565"/>
              </a:spcBef>
              <a:defRPr/>
            </a:lvl1pPr>
            <a:lvl2pPr>
              <a:spcBef>
                <a:spcPts val="565"/>
              </a:spcBef>
              <a:defRPr/>
            </a:lvl2pPr>
            <a:lvl3pPr>
              <a:spcBef>
                <a:spcPts val="565"/>
              </a:spcBef>
              <a:defRPr/>
            </a:lvl3pPr>
            <a:lvl4pPr>
              <a:spcBef>
                <a:spcPts val="565"/>
              </a:spcBef>
              <a:defRPr/>
            </a:lvl4pPr>
            <a:lvl5pPr>
              <a:spcBef>
                <a:spcPts val="565"/>
              </a:spcBef>
              <a:defRPr/>
            </a:lvl5pPr>
            <a:lvl6pPr>
              <a:spcBef>
                <a:spcPts val="565"/>
              </a:spcBef>
              <a:defRPr/>
            </a:lvl6pPr>
            <a:lvl7pPr>
              <a:spcBef>
                <a:spcPts val="565"/>
              </a:spcBef>
              <a:defRPr/>
            </a:lvl7pPr>
            <a:lvl8pPr>
              <a:spcBef>
                <a:spcPts val="565"/>
              </a:spcBef>
              <a:defRPr/>
            </a:lvl8pPr>
            <a:lvl9pPr>
              <a:spcBef>
                <a:spcPts val="565"/>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Tree>
    <p:extLst>
      <p:ext uri="{BB962C8B-B14F-4D97-AF65-F5344CB8AC3E}">
        <p14:creationId xmlns:p14="http://schemas.microsoft.com/office/powerpoint/2010/main" val="1310313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1"/>
            <a:ext cx="8280000" cy="720000"/>
          </a:xfrm>
        </p:spPr>
        <p:txBody>
          <a:bodyPr anchor="ctr" anchorCtr="0">
            <a:noAutofit/>
          </a:bodyPr>
          <a:lstStyle>
            <a:lvl1pPr marL="0" indent="0" algn="l">
              <a:lnSpc>
                <a:spcPts val="2263"/>
              </a:lnSpc>
              <a:spcBef>
                <a:spcPts val="0"/>
              </a:spcBef>
              <a:buFontTx/>
              <a:buNone/>
              <a:defRPr sz="2263">
                <a:solidFill>
                  <a:schemeClr val="tx1"/>
                </a:solidFill>
              </a:defRPr>
            </a:lvl1pPr>
            <a:lvl2pPr marL="0" indent="0" algn="l">
              <a:buFontTx/>
              <a:buNone/>
              <a:defRPr sz="2263"/>
            </a:lvl2pPr>
            <a:lvl3pPr marL="0" indent="0" algn="l">
              <a:buFontTx/>
              <a:buNone/>
              <a:defRPr sz="2263"/>
            </a:lvl3pPr>
            <a:lvl4pPr marL="0" indent="0" algn="l">
              <a:buFontTx/>
              <a:buNone/>
              <a:defRPr sz="2263"/>
            </a:lvl4pPr>
            <a:lvl5pPr marL="0" indent="0" algn="l">
              <a:buFontTx/>
              <a:buNone/>
              <a:defRPr sz="2263"/>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1"/>
            <a:ext cx="324000" cy="252000"/>
          </a:xfrm>
          <a:prstGeom prst="rect">
            <a:avLst/>
          </a:prstGeom>
        </p:spPr>
        <p:txBody>
          <a:bodyPr/>
          <a:lstStyle>
            <a:lvl1pPr>
              <a:defRPr>
                <a:latin typeface="Arial" pitchFamily="34" charset="0"/>
                <a:cs typeface="Arial" pitchFamily="34" charset="0"/>
              </a:defRPr>
            </a:lvl1pPr>
          </a:lstStyle>
          <a:p>
            <a:pPr defTabSz="891865"/>
            <a:fld id="{4B39B52A-EAD5-4CA9-B46E-2F3B4224B365}" type="slidenum">
              <a:rPr lang="en-GB" sz="1756" smtClean="0">
                <a:solidFill>
                  <a:prstClr val="black"/>
                </a:solidFill>
              </a:rPr>
              <a:pPr defTabSz="891865"/>
              <a:t>‹#›</a:t>
            </a:fld>
            <a:endParaRPr lang="en-GB" sz="1756" dirty="0">
              <a:solidFill>
                <a:prstClr val="black"/>
              </a:solidFill>
            </a:endParaRPr>
          </a:p>
        </p:txBody>
      </p:sp>
      <p:sp>
        <p:nvSpPr>
          <p:cNvPr id="7" name="Textplatzhalter 2"/>
          <p:cNvSpPr>
            <a:spLocks noGrp="1"/>
          </p:cNvSpPr>
          <p:nvPr>
            <p:ph idx="1"/>
          </p:nvPr>
        </p:nvSpPr>
        <p:spPr bwMode="auto">
          <a:xfrm>
            <a:off x="432000" y="18720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565"/>
              </a:spcBef>
              <a:defRPr/>
            </a:lvl1pPr>
            <a:lvl2pPr>
              <a:spcBef>
                <a:spcPts val="565"/>
              </a:spcBef>
              <a:defRPr/>
            </a:lvl2pPr>
            <a:lvl3pPr>
              <a:spcBef>
                <a:spcPts val="565"/>
              </a:spcBef>
              <a:defRPr/>
            </a:lvl3pPr>
            <a:lvl4pPr>
              <a:spcBef>
                <a:spcPts val="565"/>
              </a:spcBef>
              <a:defRPr/>
            </a:lvl4pPr>
            <a:lvl5pPr>
              <a:spcBef>
                <a:spcPts val="565"/>
              </a:spcBef>
              <a:defRPr/>
            </a:lvl5pPr>
            <a:lvl6pPr>
              <a:spcBef>
                <a:spcPts val="565"/>
              </a:spcBef>
              <a:defRPr/>
            </a:lvl6pPr>
            <a:lvl7pPr>
              <a:spcBef>
                <a:spcPts val="565"/>
              </a:spcBef>
              <a:defRPr/>
            </a:lvl7pPr>
            <a:lvl8pPr>
              <a:spcBef>
                <a:spcPts val="565"/>
              </a:spcBef>
              <a:defRPr/>
            </a:lvl8pPr>
            <a:lvl9pPr>
              <a:spcBef>
                <a:spcPts val="565"/>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Tree>
    <p:extLst>
      <p:ext uri="{BB962C8B-B14F-4D97-AF65-F5344CB8AC3E}">
        <p14:creationId xmlns:p14="http://schemas.microsoft.com/office/powerpoint/2010/main" val="3595376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intermediate_title_page_with_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F106D7-991E-41D4-B8A7-0542C2CFC1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5625"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chemeClr val="accent3"/>
                </a:solidFill>
              </a:defRPr>
            </a:lvl1pPr>
          </a:lstStyle>
          <a:p>
            <a:r>
              <a:rPr lang="en-GB" sz="1886" b="1" baseline="0" noProof="0" dirty="0">
                <a:solidFill>
                  <a:srgbClr val="000000"/>
                </a:solidFill>
                <a:latin typeface="Arial"/>
              </a:rPr>
              <a:t>This is an intermediate title page with picture. </a:t>
            </a:r>
            <a:br>
              <a:rPr lang="en-GB" sz="1886" b="1" baseline="0" noProof="0" dirty="0">
                <a:solidFill>
                  <a:srgbClr val="000000"/>
                </a:solidFill>
                <a:latin typeface="Arial"/>
              </a:rPr>
            </a:br>
            <a:r>
              <a:rPr lang="en-GB" sz="1886"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1"/>
            <a:ext cx="7200000" cy="936000"/>
          </a:xfrm>
          <a:prstGeom prst="rect">
            <a:avLst/>
          </a:prstGeom>
        </p:spPr>
        <p:txBody>
          <a:bodyPr lIns="0" tIns="0" rIns="0" bIns="0"/>
          <a:lstStyle>
            <a:lvl1pPr marL="323248" marR="0" indent="-323248" algn="l" defTabSz="861993" rtl="0" eaLnBrk="1" fontAlgn="base" latinLnBrk="0" hangingPunct="1">
              <a:lnSpc>
                <a:spcPct val="100000"/>
              </a:lnSpc>
              <a:spcBef>
                <a:spcPct val="20000"/>
              </a:spcBef>
              <a:spcAft>
                <a:spcPct val="0"/>
              </a:spcAft>
              <a:buClrTx/>
              <a:buSzTx/>
              <a:buFontTx/>
              <a:buNone/>
              <a:tabLst/>
              <a:defRPr b="0"/>
            </a:lvl1pPr>
          </a:lstStyle>
          <a:p>
            <a:pPr marL="323248" marR="0" lvl="0" indent="-323248" algn="l" defTabSz="861993" rtl="0" eaLnBrk="1" fontAlgn="base" latinLnBrk="0" hangingPunct="1">
              <a:lnSpc>
                <a:spcPct val="100000"/>
              </a:lnSpc>
              <a:spcBef>
                <a:spcPct val="20000"/>
              </a:spcBef>
              <a:spcAft>
                <a:spcPct val="0"/>
              </a:spcAft>
              <a:buClrTx/>
              <a:buSzTx/>
              <a:buFontTx/>
              <a:buNone/>
              <a:tabLst/>
              <a:defRPr/>
            </a:pPr>
            <a:r>
              <a:rPr lang="en-GB" sz="132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9" name="TextBox 12" descr="CMSLegal_Footer_Firm"/>
          <p:cNvSpPr txBox="1"/>
          <p:nvPr userDrawn="1"/>
        </p:nvSpPr>
        <p:spPr>
          <a:xfrm>
            <a:off x="4575601" y="6537601"/>
            <a:ext cx="4132800" cy="252000"/>
          </a:xfrm>
          <a:prstGeom prst="rect">
            <a:avLst/>
          </a:prstGeom>
          <a:noFill/>
          <a:ln>
            <a:noFill/>
          </a:ln>
        </p:spPr>
        <p:txBody>
          <a:bodyPr wrap="square" lIns="0" tIns="0" rIns="0" bIns="0" rtlCol="0">
            <a:noAutofit/>
          </a:bodyPr>
          <a:lstStyle/>
          <a:p>
            <a:pPr marL="0" marR="0" lvl="0" indent="0" algn="r" defTabSz="891865" rtl="0" eaLnBrk="1" fontAlgn="auto" latinLnBrk="0" hangingPunct="1">
              <a:lnSpc>
                <a:spcPct val="100000"/>
              </a:lnSpc>
              <a:spcBef>
                <a:spcPts val="0"/>
              </a:spcBef>
              <a:spcAft>
                <a:spcPts val="0"/>
              </a:spcAft>
              <a:buClrTx/>
              <a:buSzTx/>
              <a:buFontTx/>
              <a:buNone/>
              <a:tabLst/>
              <a:defRPr/>
            </a:pPr>
            <a:endParaRPr kumimoji="0" lang="en-GB" sz="942" b="0" i="0" u="none" strike="noStrike" kern="1200" cap="none" spc="0" normalizeH="0" baseline="0" noProof="0" dirty="0">
              <a:ln>
                <a:noFill/>
              </a:ln>
              <a:solidFill>
                <a:srgbClr val="766A62"/>
              </a:solidFill>
              <a:effectLst/>
              <a:uLnTx/>
              <a:uFillTx/>
              <a:latin typeface="Arial" panose="020B0604020202020204" pitchFamily="34" charset="0"/>
              <a:ea typeface="+mn-ea"/>
              <a:cs typeface="Arial" pitchFamily="34" charset="0"/>
            </a:endParaRPr>
          </a:p>
        </p:txBody>
      </p:sp>
      <p:pic>
        <p:nvPicPr>
          <p:cNvPr id="15" name="Picture 14" descr="CMSLegal_Cover_Logo_YWF_iL_001_P">
            <a:extLst>
              <a:ext uri="{FF2B5EF4-FFF2-40B4-BE49-F238E27FC236}">
                <a16:creationId xmlns:a16="http://schemas.microsoft.com/office/drawing/2014/main" id="{02211F70-F3CA-481C-99B2-5E866048044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96931" y="432001"/>
            <a:ext cx="1615786" cy="649225"/>
          </a:xfrm>
          <a:prstGeom prst="rect">
            <a:avLst/>
          </a:prstGeom>
        </p:spPr>
      </p:pic>
    </p:spTree>
    <p:extLst>
      <p:ext uri="{BB962C8B-B14F-4D97-AF65-F5344CB8AC3E}">
        <p14:creationId xmlns:p14="http://schemas.microsoft.com/office/powerpoint/2010/main" val="2215578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ntermediate_title_page_with_image">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69838ACE-282B-4A56-8AF2-C1BC9E0FE5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5624" y="219457"/>
            <a:ext cx="8732752"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1886" b="1" baseline="0" noProof="0" dirty="0">
                <a:solidFill>
                  <a:srgbClr val="000000"/>
                </a:solidFill>
                <a:latin typeface="Arial"/>
              </a:rPr>
              <a:t>This is an intermediate title page with picture. </a:t>
            </a:r>
            <a:br>
              <a:rPr lang="en-GB" sz="1886" b="1" baseline="0" noProof="0" dirty="0">
                <a:solidFill>
                  <a:srgbClr val="000000"/>
                </a:solidFill>
                <a:latin typeface="Arial"/>
              </a:rPr>
            </a:br>
            <a:r>
              <a:rPr lang="en-GB" sz="1886"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1"/>
            <a:ext cx="7200000" cy="936000"/>
          </a:xfrm>
          <a:prstGeom prst="rect">
            <a:avLst/>
          </a:prstGeom>
        </p:spPr>
        <p:txBody>
          <a:bodyPr lIns="0" tIns="0" rIns="0" bIns="0"/>
          <a:lstStyle>
            <a:lvl1pPr marL="323248" marR="0" indent="-323248" algn="l" defTabSz="861993" rtl="0" eaLnBrk="1" fontAlgn="base" latinLnBrk="0" hangingPunct="1">
              <a:lnSpc>
                <a:spcPct val="100000"/>
              </a:lnSpc>
              <a:spcBef>
                <a:spcPct val="20000"/>
              </a:spcBef>
              <a:spcAft>
                <a:spcPct val="0"/>
              </a:spcAft>
              <a:buClrTx/>
              <a:buSzTx/>
              <a:buFontTx/>
              <a:buNone/>
              <a:tabLst/>
              <a:defRPr b="0"/>
            </a:lvl1pPr>
          </a:lstStyle>
          <a:p>
            <a:pPr marL="323248" marR="0" lvl="0" indent="-323248" algn="l" defTabSz="861993" rtl="0" eaLnBrk="1" fontAlgn="base" latinLnBrk="0" hangingPunct="1">
              <a:lnSpc>
                <a:spcPct val="100000"/>
              </a:lnSpc>
              <a:spcBef>
                <a:spcPct val="20000"/>
              </a:spcBef>
              <a:spcAft>
                <a:spcPct val="0"/>
              </a:spcAft>
              <a:buClrTx/>
              <a:buSzTx/>
              <a:buFontTx/>
              <a:buNone/>
              <a:tabLst/>
              <a:defRPr/>
            </a:pPr>
            <a:r>
              <a:rPr lang="en-GB" sz="132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9" name="TextBox 12" descr="CMSLegal_Footer_Firm"/>
          <p:cNvSpPr txBox="1"/>
          <p:nvPr userDrawn="1"/>
        </p:nvSpPr>
        <p:spPr>
          <a:xfrm>
            <a:off x="4575601" y="6537601"/>
            <a:ext cx="4132800" cy="252000"/>
          </a:xfrm>
          <a:prstGeom prst="rect">
            <a:avLst/>
          </a:prstGeom>
          <a:noFill/>
          <a:ln>
            <a:noFill/>
          </a:ln>
        </p:spPr>
        <p:txBody>
          <a:bodyPr wrap="square" lIns="0" tIns="0" rIns="0" bIns="0" rtlCol="0">
            <a:noAutofit/>
          </a:bodyPr>
          <a:lstStyle/>
          <a:p>
            <a:pPr marL="0" marR="0" lvl="0" indent="0" algn="r" defTabSz="891865" rtl="0" eaLnBrk="1" fontAlgn="auto" latinLnBrk="0" hangingPunct="1">
              <a:lnSpc>
                <a:spcPct val="100000"/>
              </a:lnSpc>
              <a:spcBef>
                <a:spcPts val="0"/>
              </a:spcBef>
              <a:spcAft>
                <a:spcPts val="0"/>
              </a:spcAft>
              <a:buClrTx/>
              <a:buSzTx/>
              <a:buFontTx/>
              <a:buNone/>
              <a:tabLst/>
              <a:defRPr/>
            </a:pPr>
            <a:endParaRPr kumimoji="0" lang="en-GB" sz="942" b="0" i="0" u="none" strike="noStrike" kern="1200" cap="none" spc="0" normalizeH="0" baseline="0" noProof="0" dirty="0">
              <a:ln>
                <a:noFill/>
              </a:ln>
              <a:solidFill>
                <a:srgbClr val="766A62"/>
              </a:solidFill>
              <a:effectLst/>
              <a:uLnTx/>
              <a:uFillTx/>
              <a:latin typeface="Arial" panose="020B0604020202020204" pitchFamily="34" charset="0"/>
              <a:ea typeface="+mn-ea"/>
              <a:cs typeface="Arial" pitchFamily="34" charset="0"/>
            </a:endParaRPr>
          </a:p>
        </p:txBody>
      </p:sp>
      <p:pic>
        <p:nvPicPr>
          <p:cNvPr id="13" name="Picture 12" descr="CMSLegal_Cover_Logo_YWF_iL_001_N">
            <a:extLst>
              <a:ext uri="{FF2B5EF4-FFF2-40B4-BE49-F238E27FC236}">
                <a16:creationId xmlns:a16="http://schemas.microsoft.com/office/drawing/2014/main" id="{ABA33C7C-1D5A-4361-8C72-6A99CF898C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43265" y="432001"/>
            <a:ext cx="1370168" cy="649225"/>
          </a:xfrm>
          <a:prstGeom prst="rect">
            <a:avLst/>
          </a:prstGeom>
        </p:spPr>
      </p:pic>
    </p:spTree>
    <p:extLst>
      <p:ext uri="{BB962C8B-B14F-4D97-AF65-F5344CB8AC3E}">
        <p14:creationId xmlns:p14="http://schemas.microsoft.com/office/powerpoint/2010/main" val="3506869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intermediate_title_page_with_image">
    <p:spTree>
      <p:nvGrpSpPr>
        <p:cNvPr id="1" name=""/>
        <p:cNvGrpSpPr/>
        <p:nvPr/>
      </p:nvGrpSpPr>
      <p:grpSpPr>
        <a:xfrm>
          <a:off x="0" y="0"/>
          <a:ext cx="0" cy="0"/>
          <a:chOff x="0" y="0"/>
          <a:chExt cx="0" cy="0"/>
        </a:xfrm>
      </p:grpSpPr>
      <p:pic>
        <p:nvPicPr>
          <p:cNvPr id="8" name="Picture 7" descr="A picture containing sky, outdoor, telescope&#10;&#10;Description automatically generated">
            <a:extLst>
              <a:ext uri="{FF2B5EF4-FFF2-40B4-BE49-F238E27FC236}">
                <a16:creationId xmlns:a16="http://schemas.microsoft.com/office/drawing/2014/main" id="{89DD2763-275C-4E11-91CF-9B73CE0308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8972" y="219457"/>
            <a:ext cx="8729405"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1886" b="1" baseline="0" noProof="0" dirty="0">
                <a:solidFill>
                  <a:srgbClr val="000000"/>
                </a:solidFill>
                <a:latin typeface="Arial"/>
              </a:rPr>
              <a:t>This is an intermediate title page with picture. </a:t>
            </a:r>
            <a:br>
              <a:rPr lang="en-GB" sz="1886" b="1" baseline="0" noProof="0" dirty="0">
                <a:solidFill>
                  <a:srgbClr val="000000"/>
                </a:solidFill>
                <a:latin typeface="Arial"/>
              </a:rPr>
            </a:br>
            <a:r>
              <a:rPr lang="en-GB" sz="1886"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1"/>
            <a:ext cx="7200000" cy="936000"/>
          </a:xfrm>
          <a:prstGeom prst="rect">
            <a:avLst/>
          </a:prstGeom>
        </p:spPr>
        <p:txBody>
          <a:bodyPr lIns="0" tIns="0" rIns="0" bIns="0"/>
          <a:lstStyle>
            <a:lvl1pPr marL="323248" marR="0" indent="-323248" algn="l" defTabSz="861993" rtl="0" eaLnBrk="1" fontAlgn="base" latinLnBrk="0" hangingPunct="1">
              <a:lnSpc>
                <a:spcPct val="100000"/>
              </a:lnSpc>
              <a:spcBef>
                <a:spcPct val="20000"/>
              </a:spcBef>
              <a:spcAft>
                <a:spcPct val="0"/>
              </a:spcAft>
              <a:buClrTx/>
              <a:buSzTx/>
              <a:buFontTx/>
              <a:buNone/>
              <a:tabLst/>
              <a:defRPr b="0"/>
            </a:lvl1pPr>
          </a:lstStyle>
          <a:p>
            <a:pPr marL="323248" marR="0" lvl="0" indent="-323248" algn="l" defTabSz="861993" rtl="0" eaLnBrk="1" fontAlgn="base" latinLnBrk="0" hangingPunct="1">
              <a:lnSpc>
                <a:spcPct val="100000"/>
              </a:lnSpc>
              <a:spcBef>
                <a:spcPct val="20000"/>
              </a:spcBef>
              <a:spcAft>
                <a:spcPct val="0"/>
              </a:spcAft>
              <a:buClrTx/>
              <a:buSzTx/>
              <a:buFontTx/>
              <a:buNone/>
              <a:tabLst/>
              <a:defRPr/>
            </a:pPr>
            <a:r>
              <a:rPr lang="en-GB" sz="132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9" name="TextBox 12" descr="CMSLegal_Footer_Firm"/>
          <p:cNvSpPr txBox="1"/>
          <p:nvPr userDrawn="1"/>
        </p:nvSpPr>
        <p:spPr>
          <a:xfrm>
            <a:off x="4575601" y="6537601"/>
            <a:ext cx="4132800" cy="252000"/>
          </a:xfrm>
          <a:prstGeom prst="rect">
            <a:avLst/>
          </a:prstGeom>
          <a:noFill/>
          <a:ln>
            <a:noFill/>
          </a:ln>
        </p:spPr>
        <p:txBody>
          <a:bodyPr wrap="square" lIns="0" tIns="0" rIns="0" bIns="0" rtlCol="0">
            <a:noAutofit/>
          </a:bodyPr>
          <a:lstStyle/>
          <a:p>
            <a:pPr marL="0" marR="0" lvl="0" indent="0" algn="r" defTabSz="891865" rtl="0" eaLnBrk="1" fontAlgn="auto" latinLnBrk="0" hangingPunct="1">
              <a:lnSpc>
                <a:spcPct val="100000"/>
              </a:lnSpc>
              <a:spcBef>
                <a:spcPts val="0"/>
              </a:spcBef>
              <a:spcAft>
                <a:spcPts val="0"/>
              </a:spcAft>
              <a:buClrTx/>
              <a:buSzTx/>
              <a:buFontTx/>
              <a:buNone/>
              <a:tabLst/>
              <a:defRPr/>
            </a:pPr>
            <a:endParaRPr kumimoji="0" lang="en-GB" sz="942" b="0" i="0" u="none" strike="noStrike" kern="1200" cap="none" spc="0" normalizeH="0" baseline="0" noProof="0" dirty="0">
              <a:ln>
                <a:noFill/>
              </a:ln>
              <a:solidFill>
                <a:srgbClr val="766A62"/>
              </a:solidFill>
              <a:effectLst/>
              <a:uLnTx/>
              <a:uFillTx/>
              <a:latin typeface="Arial" panose="020B0604020202020204" pitchFamily="34" charset="0"/>
              <a:ea typeface="+mn-ea"/>
              <a:cs typeface="Arial" pitchFamily="34" charset="0"/>
            </a:endParaRPr>
          </a:p>
        </p:txBody>
      </p:sp>
      <p:pic>
        <p:nvPicPr>
          <p:cNvPr id="13" name="Picture 12" descr="CMSLegal_Cover_Logo_YWF_iL_001_N">
            <a:extLst>
              <a:ext uri="{FF2B5EF4-FFF2-40B4-BE49-F238E27FC236}">
                <a16:creationId xmlns:a16="http://schemas.microsoft.com/office/drawing/2014/main" id="{ABA33C7C-1D5A-4361-8C72-6A99CF898C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43265" y="432001"/>
            <a:ext cx="1370168" cy="649225"/>
          </a:xfrm>
          <a:prstGeom prst="rect">
            <a:avLst/>
          </a:prstGeom>
        </p:spPr>
      </p:pic>
    </p:spTree>
    <p:extLst>
      <p:ext uri="{BB962C8B-B14F-4D97-AF65-F5344CB8AC3E}">
        <p14:creationId xmlns:p14="http://schemas.microsoft.com/office/powerpoint/2010/main" val="3672559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intermediate_title_page_with_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6C1AFC-0D32-4C7F-8F90-C7D71125A14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205624" y="219457"/>
            <a:ext cx="8729405"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1886" b="1" baseline="0" noProof="0" dirty="0">
                <a:solidFill>
                  <a:srgbClr val="000000"/>
                </a:solidFill>
                <a:latin typeface="Arial"/>
              </a:rPr>
              <a:t>This is an intermediate title page with picture. </a:t>
            </a:r>
            <a:br>
              <a:rPr lang="en-GB" sz="1886" b="1" baseline="0" noProof="0" dirty="0">
                <a:solidFill>
                  <a:srgbClr val="000000"/>
                </a:solidFill>
                <a:latin typeface="Arial"/>
              </a:rPr>
            </a:br>
            <a:r>
              <a:rPr lang="en-GB" sz="1886"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1"/>
            <a:ext cx="7200000" cy="936000"/>
          </a:xfrm>
          <a:prstGeom prst="rect">
            <a:avLst/>
          </a:prstGeom>
        </p:spPr>
        <p:txBody>
          <a:bodyPr lIns="0" tIns="0" rIns="0" bIns="0"/>
          <a:lstStyle>
            <a:lvl1pPr marL="323248" marR="0" indent="-323248" algn="l" defTabSz="861993" rtl="0" eaLnBrk="1" fontAlgn="base" latinLnBrk="0" hangingPunct="1">
              <a:lnSpc>
                <a:spcPct val="100000"/>
              </a:lnSpc>
              <a:spcBef>
                <a:spcPct val="20000"/>
              </a:spcBef>
              <a:spcAft>
                <a:spcPct val="0"/>
              </a:spcAft>
              <a:buClrTx/>
              <a:buSzTx/>
              <a:buFontTx/>
              <a:buNone/>
              <a:tabLst/>
              <a:defRPr b="0"/>
            </a:lvl1pPr>
          </a:lstStyle>
          <a:p>
            <a:pPr marL="323248" marR="0" lvl="0" indent="-323248" algn="l" defTabSz="861993" rtl="0" eaLnBrk="1" fontAlgn="base" latinLnBrk="0" hangingPunct="1">
              <a:lnSpc>
                <a:spcPct val="100000"/>
              </a:lnSpc>
              <a:spcBef>
                <a:spcPct val="20000"/>
              </a:spcBef>
              <a:spcAft>
                <a:spcPct val="0"/>
              </a:spcAft>
              <a:buClrTx/>
              <a:buSzTx/>
              <a:buFontTx/>
              <a:buNone/>
              <a:tabLst/>
              <a:defRPr/>
            </a:pPr>
            <a:r>
              <a:rPr lang="en-GB" sz="132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37601"/>
            <a:ext cx="324000" cy="252000"/>
          </a:xfrm>
          <a:prstGeom prst="rect">
            <a:avLst/>
          </a:prstGeom>
        </p:spPr>
        <p:txBody>
          <a:bodyPr vert="horz" wrap="square" lIns="0" tIns="0" rIns="0" bIns="0" numCol="1" anchor="t" anchorCtr="0" compatLnSpc="1">
            <a:prstTxWarp prst="textNoShape">
              <a:avLst/>
            </a:prstTxWarp>
          </a:bodyPr>
          <a:lstStyle>
            <a:lvl1pPr algn="l">
              <a:defRPr sz="942">
                <a:solidFill>
                  <a:srgbClr val="766A62"/>
                </a:solidFill>
                <a:latin typeface="Arial" pitchFamily="34" charset="0"/>
                <a:cs typeface="Arial" pitchFamily="34" charset="0"/>
              </a:defRPr>
            </a:lvl1pPr>
          </a:lstStyle>
          <a:p>
            <a:pPr defTabSz="891865"/>
            <a:fld id="{C59E9118-33B1-4D54-B9F3-5B7DAEA597CD}" type="slidenum">
              <a:rPr lang="en-GB" smtClean="0"/>
              <a:pPr defTabSz="891865"/>
              <a:t>‹#›</a:t>
            </a:fld>
            <a:endParaRPr lang="en-GB" dirty="0"/>
          </a:p>
        </p:txBody>
      </p:sp>
      <p:sp>
        <p:nvSpPr>
          <p:cNvPr id="9" name="TextBox 12" descr="CMSLegal_Footer_Firm"/>
          <p:cNvSpPr txBox="1"/>
          <p:nvPr userDrawn="1"/>
        </p:nvSpPr>
        <p:spPr>
          <a:xfrm>
            <a:off x="4575601" y="6537601"/>
            <a:ext cx="4132800" cy="252000"/>
          </a:xfrm>
          <a:prstGeom prst="rect">
            <a:avLst/>
          </a:prstGeom>
          <a:noFill/>
          <a:ln>
            <a:noFill/>
          </a:ln>
        </p:spPr>
        <p:txBody>
          <a:bodyPr wrap="square" lIns="0" tIns="0" rIns="0" bIns="0" rtlCol="0">
            <a:noAutofit/>
          </a:bodyPr>
          <a:lstStyle/>
          <a:p>
            <a:pPr marL="0" marR="0" lvl="0" indent="0" algn="r" defTabSz="891865" rtl="0" eaLnBrk="1" fontAlgn="auto" latinLnBrk="0" hangingPunct="1">
              <a:lnSpc>
                <a:spcPct val="100000"/>
              </a:lnSpc>
              <a:spcBef>
                <a:spcPts val="0"/>
              </a:spcBef>
              <a:spcAft>
                <a:spcPts val="0"/>
              </a:spcAft>
              <a:buClrTx/>
              <a:buSzTx/>
              <a:buFontTx/>
              <a:buNone/>
              <a:tabLst/>
              <a:defRPr/>
            </a:pPr>
            <a:endParaRPr kumimoji="0" lang="en-GB" sz="942" b="0" i="0" u="none" strike="noStrike" kern="1200" cap="none" spc="0" normalizeH="0" baseline="0" noProof="0" dirty="0">
              <a:ln>
                <a:noFill/>
              </a:ln>
              <a:solidFill>
                <a:srgbClr val="766A62"/>
              </a:solidFill>
              <a:effectLst/>
              <a:uLnTx/>
              <a:uFillTx/>
              <a:latin typeface="Arial" panose="020B0604020202020204" pitchFamily="34" charset="0"/>
              <a:ea typeface="+mn-ea"/>
              <a:cs typeface="Arial" pitchFamily="34" charset="0"/>
            </a:endParaRPr>
          </a:p>
        </p:txBody>
      </p:sp>
      <p:pic>
        <p:nvPicPr>
          <p:cNvPr id="13" name="Picture 12" descr="CMSLegal_Cover_Logo_YWF_iL_001_N">
            <a:extLst>
              <a:ext uri="{FF2B5EF4-FFF2-40B4-BE49-F238E27FC236}">
                <a16:creationId xmlns:a16="http://schemas.microsoft.com/office/drawing/2014/main" id="{ABA33C7C-1D5A-4361-8C72-6A99CF898C7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43265" y="432001"/>
            <a:ext cx="1370168" cy="649225"/>
          </a:xfrm>
          <a:prstGeom prst="rect">
            <a:avLst/>
          </a:prstGeom>
        </p:spPr>
      </p:pic>
    </p:spTree>
    <p:extLst>
      <p:ext uri="{BB962C8B-B14F-4D97-AF65-F5344CB8AC3E}">
        <p14:creationId xmlns:p14="http://schemas.microsoft.com/office/powerpoint/2010/main" val="7361042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2"/>
            <a:ext cx="8280000" cy="720000"/>
          </a:xfrm>
        </p:spPr>
        <p:txBody>
          <a:bodyPr anchor="ctr" anchorCtr="0">
            <a:noAutofit/>
          </a:bodyPr>
          <a:lstStyle>
            <a:lvl1pPr marL="0" indent="0" algn="l">
              <a:lnSpc>
                <a:spcPct val="96000"/>
              </a:lnSpc>
              <a:spcBef>
                <a:spcPts val="0"/>
              </a:spcBef>
              <a:buFontTx/>
              <a:buNone/>
              <a:defRPr sz="2134">
                <a:solidFill>
                  <a:srgbClr val="000000"/>
                </a:solidFill>
              </a:defRPr>
            </a:lvl1pPr>
            <a:lvl2pPr marL="0" indent="0" algn="l">
              <a:buFontTx/>
              <a:buNone/>
              <a:defRPr sz="2134"/>
            </a:lvl2pPr>
            <a:lvl3pPr marL="0" indent="0" algn="l">
              <a:buFontTx/>
              <a:buNone/>
              <a:defRPr sz="2134"/>
            </a:lvl3pPr>
            <a:lvl4pPr marL="0" indent="0" algn="l">
              <a:buFontTx/>
              <a:buNone/>
              <a:defRPr sz="2134"/>
            </a:lvl4pPr>
            <a:lvl5pPr marL="0" indent="0" algn="l">
              <a:buFontTx/>
              <a:buNone/>
              <a:defRPr sz="2134"/>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32000" y="3492001"/>
            <a:ext cx="2726868" cy="2822399"/>
          </a:xfrm>
        </p:spPr>
        <p:txBody>
          <a:bodyPr/>
          <a:lstStyle>
            <a:lvl1pPr marL="0" indent="0">
              <a:spcBef>
                <a:spcPts val="0"/>
              </a:spcBef>
              <a:buNone/>
              <a:tabLst>
                <a:tab pos="156593" algn="l"/>
              </a:tabLst>
              <a:defRPr sz="800" baseline="0">
                <a:solidFill>
                  <a:srgbClr val="000000"/>
                </a:solidFill>
              </a:defRPr>
            </a:lvl1pPr>
            <a:lvl2pPr marL="575851">
              <a:defRPr/>
            </a:lvl2pPr>
            <a:lvl3pPr marL="799792">
              <a:defRPr/>
            </a:lvl3pPr>
            <a:lvl4pPr marL="1023735">
              <a:defRPr/>
            </a:lvl4pPr>
            <a:lvl5pPr marL="1247676">
              <a:defRPr/>
            </a:lvl5pPr>
          </a:lstStyle>
          <a:p>
            <a:pPr lvl="0"/>
            <a:r>
              <a:rPr lang="en-GB" noProof="0" dirty="0"/>
              <a:t>Contact details</a:t>
            </a:r>
          </a:p>
          <a:p>
            <a:pPr lvl="0"/>
            <a:endParaRPr lang="en-GB" noProof="0" dirty="0"/>
          </a:p>
          <a:p>
            <a:pPr lvl="0"/>
            <a:r>
              <a:rPr lang="en-GB" noProof="0" dirty="0"/>
              <a:t>T	+49 ...</a:t>
            </a:r>
          </a:p>
          <a:p>
            <a:pPr lvl="0"/>
            <a:r>
              <a:rPr lang="de-DE" noProof="0" dirty="0"/>
              <a:t>F	+49 ...</a:t>
            </a:r>
          </a:p>
          <a:p>
            <a:pPr lvl="0"/>
            <a:endParaRPr lang="de-DE" noProof="0" dirty="0"/>
          </a:p>
          <a:p>
            <a:pPr lvl="0"/>
            <a:r>
              <a:rPr lang="de-DE" noProof="0" dirty="0"/>
              <a:t>surname.lastname@cms-xy.com</a:t>
            </a:r>
          </a:p>
          <a:p>
            <a:pPr lvl="0"/>
            <a:endParaRPr lang="de-DE" noProof="0" dirty="0"/>
          </a:p>
          <a:p>
            <a:pPr lvl="0"/>
            <a:r>
              <a:rPr lang="de-DE" noProof="0" dirty="0"/>
              <a:t>CMS Country</a:t>
            </a:r>
          </a:p>
          <a:p>
            <a:pPr lvl="0"/>
            <a:r>
              <a:rPr lang="de-DE" noProof="0" dirty="0"/>
              <a:t>Street No.</a:t>
            </a:r>
          </a:p>
          <a:p>
            <a:pPr lvl="0"/>
            <a:r>
              <a:rPr lang="de-DE" noProof="0" dirty="0"/>
              <a:t>Postal Code City</a:t>
            </a:r>
          </a:p>
          <a:p>
            <a:pPr lvl="0"/>
            <a:r>
              <a:rPr lang="de-DE" noProof="0" dirty="0"/>
              <a:t>Country</a:t>
            </a:r>
          </a:p>
          <a:p>
            <a:pPr lvl="0"/>
            <a:endParaRPr lang="de-DE" noProof="0" dirty="0"/>
          </a:p>
          <a:p>
            <a:pPr lvl="0"/>
            <a:r>
              <a:rPr lang="de-DE" noProof="0" dirty="0"/>
              <a:t>Languages</a:t>
            </a:r>
          </a:p>
        </p:txBody>
      </p:sp>
      <p:sp>
        <p:nvSpPr>
          <p:cNvPr id="6" name="Foliennummernplatzhalter 5" descr="CMSLegal_Footer_SlideNumber"/>
          <p:cNvSpPr>
            <a:spLocks noGrp="1"/>
          </p:cNvSpPr>
          <p:nvPr>
            <p:ph type="sldNum" sz="quarter" idx="14"/>
          </p:nvPr>
        </p:nvSpPr>
        <p:spPr>
          <a:xfrm>
            <a:off x="432000" y="6537602"/>
            <a:ext cx="324000" cy="252000"/>
          </a:xfrm>
          <a:prstGeom prst="rect">
            <a:avLst/>
          </a:prstGeom>
        </p:spPr>
        <p:txBody>
          <a:bodyPr/>
          <a:lstStyle>
            <a:lvl1pPr>
              <a:defRPr/>
            </a:lvl1pPr>
          </a:lstStyle>
          <a:p>
            <a:pPr defTabSz="891865"/>
            <a:fld id="{BCA178D2-D38B-496A-BFAF-4FB157D36662}" type="slidenum">
              <a:rPr lang="en-GB" sz="1756" smtClean="0">
                <a:solidFill>
                  <a:prstClr val="black"/>
                </a:solidFill>
              </a:rPr>
              <a:pPr defTabSz="891865"/>
              <a:t>‹#›</a:t>
            </a:fld>
            <a:endParaRPr lang="en-GB" sz="1756" dirty="0">
              <a:solidFill>
                <a:prstClr val="black"/>
              </a:solidFill>
            </a:endParaRPr>
          </a:p>
        </p:txBody>
      </p:sp>
      <p:sp>
        <p:nvSpPr>
          <p:cNvPr id="7" name="Inhaltsplatzhalter 6"/>
          <p:cNvSpPr>
            <a:spLocks noGrp="1"/>
          </p:cNvSpPr>
          <p:nvPr>
            <p:ph sz="quarter" idx="16" hasCustomPrompt="1"/>
          </p:nvPr>
        </p:nvSpPr>
        <p:spPr>
          <a:xfrm>
            <a:off x="432001" y="1868402"/>
            <a:ext cx="1368000" cy="1368000"/>
          </a:xfrm>
        </p:spPr>
        <p:txBody>
          <a:bodyPr/>
          <a:lstStyle>
            <a:lvl1pPr marL="0" indent="0" algn="ctr">
              <a:buFontTx/>
              <a:buNone/>
              <a:defRPr sz="1244"/>
            </a:lvl1pPr>
          </a:lstStyle>
          <a:p>
            <a:pPr lvl="0"/>
            <a:r>
              <a:rPr lang="de-DE" dirty="0"/>
              <a:t>Insert profile picture: </a:t>
            </a:r>
          </a:p>
          <a:p>
            <a:pPr lvl="0"/>
            <a:r>
              <a:rPr lang="de-DE" dirty="0"/>
              <a:t>Cut images to 3,8 x 3,8 cm</a:t>
            </a:r>
          </a:p>
          <a:p>
            <a:pPr lvl="0"/>
            <a:r>
              <a:rPr lang="de-DE" dirty="0"/>
              <a:t>or use an image from cms.law</a:t>
            </a:r>
          </a:p>
        </p:txBody>
      </p:sp>
      <p:sp>
        <p:nvSpPr>
          <p:cNvPr id="15" name="Textplatzhalter 2"/>
          <p:cNvSpPr>
            <a:spLocks noGrp="1"/>
          </p:cNvSpPr>
          <p:nvPr>
            <p:ph idx="17"/>
          </p:nvPr>
        </p:nvSpPr>
        <p:spPr bwMode="auto">
          <a:xfrm>
            <a:off x="3417423" y="1868399"/>
            <a:ext cx="252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533"/>
              </a:spcBef>
              <a:defRPr/>
            </a:lvl1pPr>
            <a:lvl2pPr>
              <a:spcBef>
                <a:spcPts val="533"/>
              </a:spcBef>
              <a:defRPr/>
            </a:lvl2pPr>
            <a:lvl3pPr>
              <a:spcBef>
                <a:spcPts val="533"/>
              </a:spcBef>
              <a:defRPr/>
            </a:lvl3pPr>
            <a:lvl4pPr>
              <a:spcBef>
                <a:spcPts val="533"/>
              </a:spcBef>
              <a:defRPr/>
            </a:lvl4pPr>
            <a:lvl5pPr>
              <a:spcBef>
                <a:spcPts val="533"/>
              </a:spcBef>
              <a:defRPr/>
            </a:lvl5pPr>
            <a:lvl6pPr>
              <a:spcBef>
                <a:spcPts val="533"/>
              </a:spcBef>
              <a:defRPr/>
            </a:lvl6pPr>
            <a:lvl7pPr>
              <a:spcBef>
                <a:spcPts val="533"/>
              </a:spcBef>
              <a:defRPr/>
            </a:lvl7pPr>
            <a:lvl8pPr>
              <a:spcBef>
                <a:spcPts val="533"/>
              </a:spcBef>
              <a:defRPr/>
            </a:lvl8pPr>
            <a:lvl9pPr>
              <a:spcBef>
                <a:spcPts val="533"/>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6" name="Textplatzhalter 2"/>
          <p:cNvSpPr>
            <a:spLocks noGrp="1"/>
          </p:cNvSpPr>
          <p:nvPr>
            <p:ph idx="18"/>
          </p:nvPr>
        </p:nvSpPr>
        <p:spPr bwMode="auto">
          <a:xfrm>
            <a:off x="6192000" y="1868399"/>
            <a:ext cx="252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spcBef>
                <a:spcPts val="533"/>
              </a:spcBef>
              <a:defRPr/>
            </a:lvl1pPr>
            <a:lvl2pPr>
              <a:spcBef>
                <a:spcPts val="533"/>
              </a:spcBef>
              <a:defRPr/>
            </a:lvl2pPr>
            <a:lvl3pPr>
              <a:spcBef>
                <a:spcPts val="533"/>
              </a:spcBef>
              <a:defRPr/>
            </a:lvl3pPr>
            <a:lvl4pPr>
              <a:spcBef>
                <a:spcPts val="533"/>
              </a:spcBef>
              <a:defRPr/>
            </a:lvl4pPr>
            <a:lvl5pPr>
              <a:spcBef>
                <a:spcPts val="533"/>
              </a:spcBef>
              <a:defRPr/>
            </a:lvl5pPr>
            <a:lvl6pPr>
              <a:spcBef>
                <a:spcPts val="533"/>
              </a:spcBef>
              <a:defRPr/>
            </a:lvl6pPr>
            <a:lvl7pPr>
              <a:spcBef>
                <a:spcPts val="533"/>
              </a:spcBef>
              <a:defRPr/>
            </a:lvl7pPr>
            <a:lvl8pPr>
              <a:spcBef>
                <a:spcPts val="533"/>
              </a:spcBef>
              <a:defRPr/>
            </a:lvl8pPr>
            <a:lvl9pPr>
              <a:spcBef>
                <a:spcPts val="533"/>
              </a:spcBef>
              <a:defRPr/>
            </a:lvl9pPr>
          </a:lstStyle>
          <a:p>
            <a:pPr lvl="0"/>
            <a:r>
              <a:rPr lang="en-GB" noProof="0" dirty="0"/>
              <a:t>Click to edit Master text styles, Arial 9 </a:t>
            </a:r>
            <a:r>
              <a:rPr lang="en-GB" noProof="0" dirty="0" err="1"/>
              <a:t>pt</a:t>
            </a:r>
            <a:endParaRPr lang="en-GB" noProof="0" dirty="0"/>
          </a:p>
          <a:p>
            <a:pPr lvl="1"/>
            <a:r>
              <a:rPr lang="en-GB" noProof="0" dirty="0"/>
              <a:t>Second level, Arial 9 </a:t>
            </a:r>
            <a:r>
              <a:rPr lang="en-GB" noProof="0" dirty="0" err="1"/>
              <a:t>pt</a:t>
            </a:r>
            <a:endParaRPr lang="en-GB" noProof="0" dirty="0"/>
          </a:p>
          <a:p>
            <a:pPr lvl="2"/>
            <a:r>
              <a:rPr lang="en-GB" noProof="0" dirty="0"/>
              <a:t>Third level,  Arial 9 </a:t>
            </a:r>
            <a:r>
              <a:rPr lang="en-GB" noProof="0" dirty="0" err="1"/>
              <a:t>pt</a:t>
            </a:r>
            <a:endParaRPr lang="en-GB" noProof="0" dirty="0"/>
          </a:p>
          <a:p>
            <a:pPr lvl="3"/>
            <a:r>
              <a:rPr lang="en-GB" noProof="0" dirty="0"/>
              <a:t>Fourth level,  Arial 9 </a:t>
            </a:r>
            <a:r>
              <a:rPr lang="en-GB" noProof="0" dirty="0" err="1"/>
              <a:t>pt</a:t>
            </a:r>
            <a:endParaRPr lang="en-GB" noProof="0" dirty="0"/>
          </a:p>
          <a:p>
            <a:pPr lvl="4"/>
            <a:r>
              <a:rPr lang="en-GB" noProof="0" dirty="0"/>
              <a:t>Fifth level,  Arial 9 </a:t>
            </a:r>
            <a:r>
              <a:rPr lang="en-GB" noProof="0" dirty="0" err="1"/>
              <a:t>pt</a:t>
            </a:r>
            <a:endParaRPr lang="en-GB" noProof="0" dirty="0"/>
          </a:p>
          <a:p>
            <a:pPr lvl="5"/>
            <a:r>
              <a:rPr lang="en-GB" noProof="0" dirty="0"/>
              <a:t>Sixth level,  Arial 9 </a:t>
            </a:r>
            <a:r>
              <a:rPr lang="en-GB" noProof="0" dirty="0" err="1"/>
              <a:t>pt</a:t>
            </a:r>
            <a:endParaRPr lang="en-GB" noProof="0" dirty="0"/>
          </a:p>
          <a:p>
            <a:pPr lvl="6"/>
            <a:r>
              <a:rPr lang="en-GB" noProof="0" dirty="0"/>
              <a:t>Seventh level,  Arial 9 </a:t>
            </a:r>
            <a:r>
              <a:rPr lang="en-GB" noProof="0" dirty="0" err="1"/>
              <a:t>pt</a:t>
            </a:r>
            <a:endParaRPr lang="en-GB" noProof="0" dirty="0"/>
          </a:p>
          <a:p>
            <a:pPr lvl="7"/>
            <a:r>
              <a:rPr lang="en-GB" noProof="0" dirty="0"/>
              <a:t>Eighth level,  Arial 9 </a:t>
            </a:r>
            <a:r>
              <a:rPr lang="en-GB" noProof="0" dirty="0" err="1"/>
              <a:t>pt</a:t>
            </a:r>
            <a:endParaRPr lang="en-GB" noProof="0" dirty="0"/>
          </a:p>
          <a:p>
            <a:pPr lvl="8"/>
            <a:r>
              <a:rPr lang="en-GB" noProof="0" dirty="0"/>
              <a:t>Ninth level,  Arial 9 </a:t>
            </a:r>
            <a:r>
              <a:rPr lang="en-GB" noProof="0" dirty="0" err="1"/>
              <a:t>pt</a:t>
            </a:r>
            <a:endParaRPr lang="en-GB" noProof="0" dirty="0"/>
          </a:p>
        </p:txBody>
      </p:sp>
      <p:sp>
        <p:nvSpPr>
          <p:cNvPr id="17" name="Inhaltsplatzhalter 6"/>
          <p:cNvSpPr>
            <a:spLocks noGrp="1"/>
          </p:cNvSpPr>
          <p:nvPr>
            <p:ph sz="quarter" idx="19" hasCustomPrompt="1"/>
          </p:nvPr>
        </p:nvSpPr>
        <p:spPr>
          <a:xfrm>
            <a:off x="1790870" y="1868401"/>
            <a:ext cx="1368000" cy="1368000"/>
          </a:xfrm>
          <a:solidFill>
            <a:schemeClr val="accent3"/>
          </a:solidFill>
        </p:spPr>
        <p:txBody>
          <a:bodyPr lIns="108000" tIns="108000" rIns="108000" bIns="108000"/>
          <a:lstStyle>
            <a:lvl1pPr marL="0" indent="0" algn="l">
              <a:spcBef>
                <a:spcPts val="0"/>
              </a:spcBef>
              <a:buFontTx/>
              <a:buNone/>
              <a:defRPr sz="800" b="1" baseline="0">
                <a:solidFill>
                  <a:schemeClr val="bg1"/>
                </a:solidFill>
              </a:defRPr>
            </a:lvl1pPr>
          </a:lstStyle>
          <a:p>
            <a:pPr lvl="0"/>
            <a:r>
              <a:rPr lang="de-DE" dirty="0"/>
              <a:t>First </a:t>
            </a:r>
            <a:r>
              <a:rPr lang="de-DE" dirty="0" err="1"/>
              <a:t>name</a:t>
            </a:r>
            <a:r>
              <a:rPr lang="de-DE" dirty="0"/>
              <a:t> </a:t>
            </a:r>
          </a:p>
          <a:p>
            <a:pPr lvl="0"/>
            <a:r>
              <a:rPr lang="de-DE" dirty="0"/>
              <a:t>Last name</a:t>
            </a:r>
          </a:p>
        </p:txBody>
      </p:sp>
    </p:spTree>
    <p:extLst>
      <p:ext uri="{BB962C8B-B14F-4D97-AF65-F5344CB8AC3E}">
        <p14:creationId xmlns:p14="http://schemas.microsoft.com/office/powerpoint/2010/main" val="87372713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sclaimer_slide">
    <p:spTree>
      <p:nvGrpSpPr>
        <p:cNvPr id="1" name=""/>
        <p:cNvGrpSpPr/>
        <p:nvPr/>
      </p:nvGrpSpPr>
      <p:grpSpPr>
        <a:xfrm>
          <a:off x="0" y="0"/>
          <a:ext cx="0" cy="0"/>
          <a:chOff x="0" y="0"/>
          <a:chExt cx="0" cy="0"/>
        </a:xfrm>
      </p:grpSpPr>
      <p:cxnSp>
        <p:nvCxnSpPr>
          <p:cNvPr id="7" name="Gerade Verbindung 3">
            <a:extLst>
              <a:ext uri="{FF2B5EF4-FFF2-40B4-BE49-F238E27FC236}">
                <a16:creationId xmlns:a16="http://schemas.microsoft.com/office/drawing/2014/main" id="{9C50841F-3745-436B-967A-4C166184F3F9}"/>
              </a:ext>
            </a:extLst>
          </p:cNvPr>
          <p:cNvCxnSpPr>
            <a:cxnSpLocks/>
          </p:cNvCxnSpPr>
          <p:nvPr userDrawn="1"/>
        </p:nvCxnSpPr>
        <p:spPr>
          <a:xfrm>
            <a:off x="440995" y="3982762"/>
            <a:ext cx="4397872" cy="223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Gerade Verbindung 5">
            <a:extLst>
              <a:ext uri="{FF2B5EF4-FFF2-40B4-BE49-F238E27FC236}">
                <a16:creationId xmlns:a16="http://schemas.microsoft.com/office/drawing/2014/main" id="{5726588B-2BAE-4C1D-B36B-8795539702F5}"/>
              </a:ext>
            </a:extLst>
          </p:cNvPr>
          <p:cNvCxnSpPr/>
          <p:nvPr userDrawn="1"/>
        </p:nvCxnSpPr>
        <p:spPr>
          <a:xfrm>
            <a:off x="432000" y="6165304"/>
            <a:ext cx="441528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feld 2">
            <a:extLst>
              <a:ext uri="{FF2B5EF4-FFF2-40B4-BE49-F238E27FC236}">
                <a16:creationId xmlns:a16="http://schemas.microsoft.com/office/drawing/2014/main" id="{F61C37B5-E054-420F-AC53-7F5D5F7B9295}"/>
              </a:ext>
            </a:extLst>
          </p:cNvPr>
          <p:cNvSpPr txBox="1"/>
          <p:nvPr userDrawn="1"/>
        </p:nvSpPr>
        <p:spPr>
          <a:xfrm>
            <a:off x="432001" y="4034848"/>
            <a:ext cx="4392613" cy="2343270"/>
          </a:xfrm>
          <a:prstGeom prst="rect">
            <a:avLst/>
          </a:prstGeom>
          <a:noFill/>
          <a:ln>
            <a:noFill/>
          </a:ln>
        </p:spPr>
        <p:txBody>
          <a:bodyPr lIns="0" tIns="0" rIns="0" bIns="0" anchor="b"/>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marL="0" marR="0" lvl="0" indent="0" algn="l" defTabSz="891865" rtl="0" eaLnBrk="1" fontAlgn="auto" latinLnBrk="0" hangingPunct="1">
              <a:lnSpc>
                <a:spcPts val="848"/>
              </a:lnSpc>
              <a:spcBef>
                <a:spcPts val="0"/>
              </a:spcBef>
              <a:spcAft>
                <a:spcPts val="0"/>
              </a:spcAft>
              <a:buClrTx/>
              <a:buSzTx/>
              <a:buFontTx/>
              <a:buNone/>
              <a:tabLst/>
              <a:defRPr/>
            </a:pPr>
            <a:r>
              <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rPr>
              <a:t>The information held in this publication is for general purposes and guidance only and does not purport to constitute legal or professional advice. </a:t>
            </a:r>
          </a:p>
          <a:p>
            <a:pPr marL="0" marR="0" lvl="0" indent="0" algn="l" defTabSz="891865" rtl="0" eaLnBrk="1" fontAlgn="auto" latinLnBrk="0" hangingPunct="1">
              <a:lnSpc>
                <a:spcPts val="848"/>
              </a:lnSpc>
              <a:spcBef>
                <a:spcPts val="0"/>
              </a:spcBef>
              <a:spcAft>
                <a:spcPts val="0"/>
              </a:spcAft>
              <a:buClrTx/>
              <a:buSzTx/>
              <a:buFontTx/>
              <a:buNone/>
              <a:tabLst/>
              <a:defRPr/>
            </a:pPr>
            <a:endPar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891865" rtl="0" eaLnBrk="1" fontAlgn="auto" latinLnBrk="0" hangingPunct="1">
              <a:lnSpc>
                <a:spcPts val="848"/>
              </a:lnSpc>
              <a:spcBef>
                <a:spcPts val="0"/>
              </a:spcBef>
              <a:spcAft>
                <a:spcPts val="0"/>
              </a:spcAft>
              <a:buClrTx/>
              <a:buSzTx/>
              <a:buFontTx/>
              <a:buNone/>
              <a:tabLst/>
              <a:defRPr/>
            </a:pPr>
            <a:r>
              <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rPr>
              <a:t>CMS Legal Services EEIG (CMS EEIG) is a European Economic Interest Grouping that coordinates an organisation </a:t>
            </a:r>
            <a:br>
              <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rPr>
            </a:br>
            <a:r>
              <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rPr>
              <a:t>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 </a:t>
            </a:r>
          </a:p>
          <a:p>
            <a:pPr marL="0" marR="0" lvl="0" indent="0" algn="l" defTabSz="891865" rtl="0" eaLnBrk="1" fontAlgn="auto" latinLnBrk="0" hangingPunct="1">
              <a:lnSpc>
                <a:spcPts val="848"/>
              </a:lnSpc>
              <a:spcBef>
                <a:spcPts val="0"/>
              </a:spcBef>
              <a:spcAft>
                <a:spcPts val="0"/>
              </a:spcAft>
              <a:buClrTx/>
              <a:buSzTx/>
              <a:buFontTx/>
              <a:buNone/>
              <a:tabLst/>
              <a:defRPr/>
            </a:pPr>
            <a:endPar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891865" rtl="0" eaLnBrk="1" fontAlgn="auto" latinLnBrk="0" hangingPunct="1">
              <a:lnSpc>
                <a:spcPts val="848"/>
              </a:lnSpc>
              <a:spcBef>
                <a:spcPts val="0"/>
              </a:spcBef>
              <a:spcAft>
                <a:spcPts val="0"/>
              </a:spcAft>
              <a:buClrTx/>
              <a:buSzTx/>
              <a:buFontTx/>
              <a:buNone/>
              <a:tabLst/>
              <a:defRPr/>
            </a:pPr>
            <a:r>
              <a:rPr kumimoji="0" lang="en-GB" altLang="de-DE" sz="612" b="1" i="0" u="none" strike="noStrike" kern="1200" cap="none" spc="0" normalizeH="0" baseline="0" noProof="0" dirty="0">
                <a:ln>
                  <a:noFill/>
                </a:ln>
                <a:solidFill>
                  <a:prstClr val="black"/>
                </a:solidFill>
                <a:effectLst/>
                <a:uLnTx/>
                <a:uFillTx/>
                <a:latin typeface="Arial" charset="0"/>
                <a:ea typeface="ＭＳ Ｐゴシック" charset="-128"/>
                <a:cs typeface="+mn-cs"/>
              </a:rPr>
              <a:t>CMS locations: </a:t>
            </a:r>
          </a:p>
          <a:p>
            <a:pPr marL="0" marR="0" lvl="0" indent="0" algn="l" defTabSz="891865" rtl="0" eaLnBrk="1" fontAlgn="auto" latinLnBrk="0" hangingPunct="1">
              <a:lnSpc>
                <a:spcPts val="848"/>
              </a:lnSpc>
              <a:spcBef>
                <a:spcPts val="0"/>
              </a:spcBef>
              <a:spcAft>
                <a:spcPts val="0"/>
              </a:spcAft>
              <a:buClrTx/>
              <a:buSzTx/>
              <a:buFontTx/>
              <a:buNone/>
              <a:tabLst/>
              <a:defRPr/>
            </a:pPr>
            <a:r>
              <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rPr>
              <a:t>Aberdeen, </a:t>
            </a:r>
            <a:r>
              <a:rPr kumimoji="0" lang="en-GB" sz="612" b="0" i="0" u="none" strike="noStrike" kern="1200" cap="none" spc="0" normalizeH="0" baseline="0" noProof="0" dirty="0">
                <a:ln>
                  <a:noFill/>
                </a:ln>
                <a:solidFill>
                  <a:prstClr val="black"/>
                </a:solidFill>
                <a:effectLst/>
                <a:uLnTx/>
                <a:uFillTx/>
                <a:latin typeface="Arial" charset="0"/>
                <a:ea typeface="ＭＳ Ｐゴシック" charset="-128"/>
                <a:cs typeface="+mn-cs"/>
              </a:rPr>
              <a:t>Abu Dhabi, </a:t>
            </a:r>
            <a:r>
              <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rPr>
              <a:t>Algiers, Amsterdam, Antwerp, Barcelona, Beijing, Belgrade, Berlin, Bogotá, Bratislava, Bristol, Brussels, Bucharest, Budapest, Casablanca, Cologne, Dubai, Duesseldorf, Edinburgh, Frankfurt, Funchal, Geneva, Glasgow, Hamburg, Hong Kong, Istanbul, Johannesburg, Kyiv, Leipzig, Lima, Lisbon, Ljubljana, London, Luanda, Luxembourg, Lyon, Madrid, Manchester, Mexico City, Milan, Mombasa, Monaco, Moscow, Munich, Muscat, Nairobi, Paris, Podgorica, Poznan, Prague, Reading, Rio de Janeiro, Riyadh, Rome, Santiago de Chile, Sarajevo, Seville, Shanghai, Sheffield, Singapore, Skopje, Sofia, Strasbourg, Stuttgart, Tirana, Utrecht, Vienna, Warsaw, Zagreb and Zurich.</a:t>
            </a:r>
          </a:p>
          <a:p>
            <a:pPr marL="0" marR="0" lvl="0" indent="0" algn="l" defTabSz="891865" rtl="0" eaLnBrk="1" fontAlgn="auto" latinLnBrk="0" hangingPunct="1">
              <a:lnSpc>
                <a:spcPts val="848"/>
              </a:lnSpc>
              <a:spcBef>
                <a:spcPts val="0"/>
              </a:spcBef>
              <a:spcAft>
                <a:spcPts val="0"/>
              </a:spcAft>
              <a:buClrTx/>
              <a:buSzTx/>
              <a:buFontTx/>
              <a:buNone/>
              <a:tabLst/>
              <a:defRPr/>
            </a:pPr>
            <a:endPar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891865" rtl="0" eaLnBrk="1" fontAlgn="auto" latinLnBrk="0" hangingPunct="1">
              <a:lnSpc>
                <a:spcPts val="848"/>
              </a:lnSpc>
              <a:spcBef>
                <a:spcPts val="0"/>
              </a:spcBef>
              <a:spcAft>
                <a:spcPts val="0"/>
              </a:spcAft>
              <a:buClrTx/>
              <a:buSzTx/>
              <a:buFontTx/>
              <a:buNone/>
              <a:tabLst/>
              <a:defRPr/>
            </a:pPr>
            <a:endParaRPr kumimoji="0" lang="en-GB" altLang="de-DE" sz="612"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891865" rtl="0" eaLnBrk="1" fontAlgn="auto" latinLnBrk="0" hangingPunct="1">
              <a:lnSpc>
                <a:spcPts val="848"/>
              </a:lnSpc>
              <a:spcBef>
                <a:spcPts val="0"/>
              </a:spcBef>
              <a:spcAft>
                <a:spcPts val="0"/>
              </a:spcAft>
              <a:buClrTx/>
              <a:buSzTx/>
              <a:buFontTx/>
              <a:buNone/>
              <a:tabLst/>
              <a:defRPr/>
            </a:pPr>
            <a:r>
              <a:rPr kumimoji="0" lang="en-GB" altLang="de-DE" sz="612" b="1" i="0" u="none" strike="noStrike" kern="1200" cap="none" spc="0" normalizeH="0" baseline="0" noProof="0" dirty="0" err="1">
                <a:ln>
                  <a:noFill/>
                </a:ln>
                <a:solidFill>
                  <a:prstClr val="black"/>
                </a:solidFill>
                <a:effectLst/>
                <a:uLnTx/>
                <a:uFillTx/>
                <a:latin typeface="Arial" charset="0"/>
                <a:ea typeface="ＭＳ Ｐゴシック" charset="-128"/>
                <a:cs typeface="+mn-cs"/>
              </a:rPr>
              <a:t>cms.law</a:t>
            </a:r>
            <a:endParaRPr kumimoji="0" lang="en-GB" altLang="de-DE" sz="612"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pic>
        <p:nvPicPr>
          <p:cNvPr id="13" name="Picture 12">
            <a:extLst>
              <a:ext uri="{FF2B5EF4-FFF2-40B4-BE49-F238E27FC236}">
                <a16:creationId xmlns:a16="http://schemas.microsoft.com/office/drawing/2014/main" id="{3719C112-5D0E-4895-B1F4-1B75BEC59E2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48056" y="2658334"/>
            <a:ext cx="1800000" cy="518400"/>
          </a:xfrm>
          <a:prstGeom prst="rect">
            <a:avLst/>
          </a:prstGeom>
        </p:spPr>
      </p:pic>
      <p:sp>
        <p:nvSpPr>
          <p:cNvPr id="14" name="TextBox 13">
            <a:extLst>
              <a:ext uri="{FF2B5EF4-FFF2-40B4-BE49-F238E27FC236}">
                <a16:creationId xmlns:a16="http://schemas.microsoft.com/office/drawing/2014/main" id="{1218CDD1-828A-46D6-9BAA-6D347E3C9A0A}"/>
              </a:ext>
            </a:extLst>
          </p:cNvPr>
          <p:cNvSpPr txBox="1"/>
          <p:nvPr userDrawn="1"/>
        </p:nvSpPr>
        <p:spPr>
          <a:xfrm>
            <a:off x="360096" y="3358157"/>
            <a:ext cx="1975920" cy="575479"/>
          </a:xfrm>
          <a:prstGeom prst="rect">
            <a:avLst/>
          </a:prstGeom>
          <a:noFill/>
          <a:ln>
            <a:noFill/>
          </a:ln>
        </p:spPr>
        <p:txBody>
          <a:bodyPr wrap="square" rtlCol="0">
            <a:spAutoFit/>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0" lang="en-GB" sz="942"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861993" rtl="0" eaLnBrk="1" fontAlgn="auto" latinLnBrk="0" hangingPunct="1">
              <a:lnSpc>
                <a:spcPct val="100000"/>
              </a:lnSpc>
              <a:spcBef>
                <a:spcPts val="0"/>
              </a:spcBef>
              <a:spcAft>
                <a:spcPts val="0"/>
              </a:spcAft>
              <a:buClrTx/>
              <a:buSzTx/>
              <a:buFontTx/>
              <a:buNone/>
              <a:tabLst/>
              <a:defRPr/>
            </a:pPr>
            <a:endParaRPr kumimoji="0" lang="en-GB" sz="942"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861993" rtl="0" eaLnBrk="1" fontAlgn="auto" latinLnBrk="0" hangingPunct="1">
              <a:lnSpc>
                <a:spcPct val="100000"/>
              </a:lnSpc>
              <a:spcBef>
                <a:spcPts val="0"/>
              </a:spcBef>
              <a:spcAft>
                <a:spcPts val="0"/>
              </a:spcAft>
              <a:buClrTx/>
              <a:buSzTx/>
              <a:buFontTx/>
              <a:buNone/>
              <a:tabLst/>
              <a:defRPr/>
            </a:pPr>
            <a:r>
              <a:rPr kumimoji="0" lang="en-GB" sz="942"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861993" rtl="0" eaLnBrk="1" fontAlgn="auto" latinLnBrk="0" hangingPunct="1">
              <a:lnSpc>
                <a:spcPct val="100000"/>
              </a:lnSpc>
              <a:spcBef>
                <a:spcPts val="0"/>
              </a:spcBef>
              <a:spcAft>
                <a:spcPts val="0"/>
              </a:spcAft>
              <a:buClrTx/>
              <a:buSzTx/>
              <a:buFontTx/>
              <a:buNone/>
              <a:tabLst/>
              <a:defRPr/>
            </a:pPr>
            <a:r>
              <a:rPr kumimoji="0" lang="en-GB" sz="942"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861993" rtl="0" eaLnBrk="1" fontAlgn="auto" latinLnBrk="0" hangingPunct="1">
              <a:lnSpc>
                <a:spcPct val="100000"/>
              </a:lnSpc>
              <a:spcBef>
                <a:spcPts val="0"/>
              </a:spcBef>
              <a:spcAft>
                <a:spcPts val="0"/>
              </a:spcAft>
              <a:buClrTx/>
              <a:buSzTx/>
              <a:buFontTx/>
              <a:buNone/>
              <a:tabLst/>
              <a:defRPr/>
            </a:pPr>
            <a:r>
              <a:rPr kumimoji="0" lang="en-GB" sz="942"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cms-lawnow.com</a:t>
            </a:r>
          </a:p>
        </p:txBody>
      </p:sp>
    </p:spTree>
    <p:extLst>
      <p:ext uri="{BB962C8B-B14F-4D97-AF65-F5344CB8AC3E}">
        <p14:creationId xmlns:p14="http://schemas.microsoft.com/office/powerpoint/2010/main" val="1805340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40932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cxnSp>
        <p:nvCxnSpPr>
          <p:cNvPr id="4" name="Gerade Verbindung 3"/>
          <p:cNvCxnSpPr/>
          <p:nvPr userDrawn="1"/>
        </p:nvCxnSpPr>
        <p:spPr>
          <a:xfrm>
            <a:off x="390155" y="4278484"/>
            <a:ext cx="4397872" cy="223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387733" y="6118759"/>
            <a:ext cx="441528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10013" y="3669606"/>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n>
                  <a:noFill/>
                </a:ln>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cms-lawnow.com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
        <p:nvSpPr>
          <p:cNvPr id="11" name="Textfeld 2">
            <a:extLst>
              <a:ext uri="{FF2B5EF4-FFF2-40B4-BE49-F238E27FC236}">
                <a16:creationId xmlns:a16="http://schemas.microsoft.com/office/drawing/2014/main" id="{4C1EEB9D-97DE-40CD-9772-FB0E22292E1F}"/>
              </a:ext>
            </a:extLst>
          </p:cNvPr>
          <p:cNvSpPr txBox="1"/>
          <p:nvPr userDrawn="1"/>
        </p:nvSpPr>
        <p:spPr>
          <a:xfrm>
            <a:off x="407527" y="4346766"/>
            <a:ext cx="4392613" cy="2001568"/>
          </a:xfrm>
          <a:prstGeom prst="rect">
            <a:avLst/>
          </a:prstGeom>
          <a:noFill/>
          <a:ln>
            <a:noFill/>
          </a:ln>
        </p:spPr>
        <p:txBody>
          <a:bodyPr lIns="0" tIns="0" rIns="0" bIns="0" anchor="b"/>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lnSpc>
                <a:spcPts val="900"/>
              </a:lnSpc>
              <a:defRPr/>
            </a:pPr>
            <a:r>
              <a:rPr lang="en-GB" altLang="de-DE" sz="650" dirty="0">
                <a:latin typeface="Arial" charset="0"/>
              </a:rPr>
              <a:t>CMS Legal Services EEIG (CMS EEIG) is a European Economic Interest Grouping that coordinates an organisation </a:t>
            </a:r>
            <a:br>
              <a:rPr lang="en-GB" altLang="de-DE" sz="650" dirty="0">
                <a:latin typeface="Arial" charset="0"/>
              </a:rPr>
            </a:br>
            <a:r>
              <a:rPr lang="en-GB" altLang="de-DE" sz="650" dirty="0">
                <a:latin typeface="Arial" charset="0"/>
              </a:rPr>
              <a:t>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 </a:t>
            </a:r>
          </a:p>
          <a:p>
            <a:pPr eaLnBrk="1" hangingPunct="1">
              <a:lnSpc>
                <a:spcPts val="900"/>
              </a:lnSpc>
              <a:defRPr/>
            </a:pPr>
            <a:endParaRPr lang="en-GB" altLang="de-DE" sz="650" dirty="0">
              <a:latin typeface="Arial" charset="0"/>
            </a:endParaRPr>
          </a:p>
          <a:p>
            <a:pPr eaLnBrk="1" hangingPunct="1">
              <a:lnSpc>
                <a:spcPts val="900"/>
              </a:lnSpc>
              <a:defRPr/>
            </a:pPr>
            <a:r>
              <a:rPr lang="en-GB" altLang="de-DE" sz="650" b="1" dirty="0">
                <a:latin typeface="Arial" charset="0"/>
              </a:rPr>
              <a:t>CMS locations: </a:t>
            </a:r>
          </a:p>
          <a:p>
            <a:pPr>
              <a:lnSpc>
                <a:spcPts val="900"/>
              </a:lnSpc>
              <a:defRPr/>
            </a:pPr>
            <a:r>
              <a:rPr lang="en-GB" altLang="de-DE" sz="650" dirty="0">
                <a:latin typeface="Arial" charset="0"/>
              </a:rPr>
              <a:t>Aberdeen, Algiers, Amsterdam, Antwerp, Barcelona, Beijing, Belgrade, Berlin, Bogotá, Bratislava, Bristol, Brussels, Bucharest, Budapest, Casablanca, Cologne, Dubai, Duesseldorf, Edinburgh, Frankfurt, Funchal, Geneva, Glasgow, Hamburg, Hong Kong, Istanbul, Johannesburg, Kyiv, Leipzig, Lima, Lisbon, Ljubljana, London, Luanda, Luxembourg, Lyon, Madrid, Manchester, Mexico City, Milan, Mombasa, Monaco, Moscow, Munich, Muscat, Nairobi, Paris, Podgorica, Poznan, Prague, Reading, Rio de Janeiro, Riyadh, Rome, Santiago de Chile, Sarajevo, Seville, Shanghai, Sheffield, Singapore, Skopje, Sofia, Strasbourg, Stuttgart, Tirana, Utrecht, Vienna, Warsaw, Zagreb and Zurich.</a:t>
            </a:r>
          </a:p>
          <a:p>
            <a:pPr>
              <a:lnSpc>
                <a:spcPts val="900"/>
              </a:lnSpc>
              <a:defRPr/>
            </a:pPr>
            <a:endParaRPr lang="en-GB" altLang="de-DE" sz="650" dirty="0">
              <a:latin typeface="Arial" charset="0"/>
            </a:endParaRPr>
          </a:p>
          <a:p>
            <a:pPr>
              <a:lnSpc>
                <a:spcPts val="900"/>
              </a:lnSpc>
              <a:defRPr/>
            </a:pPr>
            <a:endParaRPr lang="en-GB" altLang="de-DE" sz="650" dirty="0">
              <a:latin typeface="Arial" charset="0"/>
            </a:endParaRPr>
          </a:p>
          <a:p>
            <a:pPr eaLnBrk="1" hangingPunct="1">
              <a:lnSpc>
                <a:spcPts val="900"/>
              </a:lnSpc>
              <a:defRPr/>
            </a:pPr>
            <a:r>
              <a:rPr lang="en-GB" altLang="de-DE" sz="650" b="1" dirty="0" err="1">
                <a:latin typeface="Arial" charset="0"/>
              </a:rPr>
              <a:t>cms.law</a:t>
            </a:r>
            <a:endParaRPr lang="en-GB" altLang="de-DE" sz="650" b="1" dirty="0">
              <a:latin typeface="Arial" charset="0"/>
            </a:endParaRPr>
          </a:p>
        </p:txBody>
      </p:sp>
    </p:spTree>
    <p:extLst>
      <p:ext uri="{BB962C8B-B14F-4D97-AF65-F5344CB8AC3E}">
        <p14:creationId xmlns:p14="http://schemas.microsoft.com/office/powerpoint/2010/main" val="260024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2882146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disclaimer_slide">
    <p:spTree>
      <p:nvGrpSpPr>
        <p:cNvPr id="1" name=""/>
        <p:cNvGrpSpPr/>
        <p:nvPr/>
      </p:nvGrpSpPr>
      <p:grpSpPr>
        <a:xfrm>
          <a:off x="0" y="0"/>
          <a:ext cx="0" cy="0"/>
          <a:chOff x="0" y="0"/>
          <a:chExt cx="0" cy="0"/>
        </a:xfrm>
      </p:grpSpPr>
      <p:cxnSp>
        <p:nvCxnSpPr>
          <p:cNvPr id="4" name="Gerade Verbindung 3"/>
          <p:cNvCxnSpPr/>
          <p:nvPr userDrawn="1"/>
        </p:nvCxnSpPr>
        <p:spPr>
          <a:xfrm>
            <a:off x="390155" y="4278484"/>
            <a:ext cx="4397872" cy="223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387733" y="6118759"/>
            <a:ext cx="441528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10013" y="3669606"/>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n>
                  <a:noFill/>
                </a:ln>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cms-lawnow.com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
        <p:nvSpPr>
          <p:cNvPr id="11" name="Textfeld 2">
            <a:extLst>
              <a:ext uri="{FF2B5EF4-FFF2-40B4-BE49-F238E27FC236}">
                <a16:creationId xmlns:a16="http://schemas.microsoft.com/office/drawing/2014/main" id="{4C1EEB9D-97DE-40CD-9772-FB0E22292E1F}"/>
              </a:ext>
            </a:extLst>
          </p:cNvPr>
          <p:cNvSpPr txBox="1"/>
          <p:nvPr userDrawn="1"/>
        </p:nvSpPr>
        <p:spPr>
          <a:xfrm>
            <a:off x="407527" y="4346766"/>
            <a:ext cx="4392613" cy="2001568"/>
          </a:xfrm>
          <a:prstGeom prst="rect">
            <a:avLst/>
          </a:prstGeom>
          <a:noFill/>
          <a:ln>
            <a:noFill/>
          </a:ln>
        </p:spPr>
        <p:txBody>
          <a:bodyPr lIns="0" tIns="0" rIns="0" bIns="0" anchor="b"/>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lnSpc>
                <a:spcPts val="900"/>
              </a:lnSpc>
              <a:defRPr/>
            </a:pPr>
            <a:r>
              <a:rPr lang="en-GB" altLang="de-DE" sz="650" dirty="0">
                <a:latin typeface="Arial" charset="0"/>
              </a:rPr>
              <a:t>CMS Legal Services EEIG (CMS EEIG) is a European Economic Interest Grouping that coordinates an organisation </a:t>
            </a:r>
            <a:br>
              <a:rPr lang="en-GB" altLang="de-DE" sz="650" dirty="0">
                <a:latin typeface="Arial" charset="0"/>
              </a:rPr>
            </a:br>
            <a:r>
              <a:rPr lang="en-GB" altLang="de-DE" sz="650" dirty="0">
                <a:latin typeface="Arial" charset="0"/>
              </a:rPr>
              <a:t>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 </a:t>
            </a:r>
          </a:p>
          <a:p>
            <a:pPr eaLnBrk="1" hangingPunct="1">
              <a:lnSpc>
                <a:spcPts val="900"/>
              </a:lnSpc>
              <a:defRPr/>
            </a:pPr>
            <a:endParaRPr lang="en-GB" altLang="de-DE" sz="650" dirty="0">
              <a:latin typeface="Arial" charset="0"/>
            </a:endParaRPr>
          </a:p>
          <a:p>
            <a:pPr eaLnBrk="1" hangingPunct="1">
              <a:lnSpc>
                <a:spcPts val="900"/>
              </a:lnSpc>
              <a:defRPr/>
            </a:pPr>
            <a:r>
              <a:rPr lang="en-GB" altLang="de-DE" sz="650" b="1" dirty="0">
                <a:latin typeface="Arial" charset="0"/>
              </a:rPr>
              <a:t>CMS locations: </a:t>
            </a:r>
          </a:p>
          <a:p>
            <a:pPr>
              <a:lnSpc>
                <a:spcPts val="900"/>
              </a:lnSpc>
              <a:defRPr/>
            </a:pPr>
            <a:r>
              <a:rPr lang="en-GB" altLang="de-DE" sz="650" dirty="0">
                <a:latin typeface="Arial" charset="0"/>
              </a:rPr>
              <a:t>Aberdeen, Algiers, Amsterdam, Antwerp, Barcelona, Beijing, Belgrade, Berlin, Bogotá, Bratislava, Bristol, Brussels, Bucharest, Budapest, Casablanca, Cologne, Dubai, Duesseldorf, Edinburgh, Frankfurt, Funchal, Geneva, Glasgow, Hamburg, Hong Kong, Istanbul, Johannesburg, Kyiv, Leipzig, Lima, Lisbon, Ljubljana, London, Luanda, Luxembourg, Lyon, Madrid, Manchester, Mexico City, Milan, Mombasa, Monaco, Moscow, Munich, Muscat, Nairobi, Paris, Podgorica, Poznan, Prague, Reading, Rio de Janeiro, Riyadh, Rome, Santiago de Chile, Sarajevo, Seville, Shanghai, Sheffield, Singapore, Skopje, Sofia, Strasbourg, Stuttgart, Tirana, Utrecht, Vienna, Warsaw, Zagreb and Zurich.</a:t>
            </a:r>
          </a:p>
          <a:p>
            <a:pPr>
              <a:lnSpc>
                <a:spcPts val="900"/>
              </a:lnSpc>
              <a:defRPr/>
            </a:pPr>
            <a:endParaRPr lang="en-GB" altLang="de-DE" sz="650" dirty="0">
              <a:latin typeface="Arial" charset="0"/>
            </a:endParaRPr>
          </a:p>
          <a:p>
            <a:pPr>
              <a:lnSpc>
                <a:spcPts val="900"/>
              </a:lnSpc>
              <a:defRPr/>
            </a:pPr>
            <a:endParaRPr lang="en-GB" altLang="de-DE" sz="650" dirty="0">
              <a:latin typeface="Arial" charset="0"/>
            </a:endParaRPr>
          </a:p>
          <a:p>
            <a:pPr eaLnBrk="1" hangingPunct="1">
              <a:lnSpc>
                <a:spcPts val="900"/>
              </a:lnSpc>
              <a:defRPr/>
            </a:pPr>
            <a:r>
              <a:rPr lang="en-GB" altLang="de-DE" sz="650" b="1" dirty="0" err="1">
                <a:latin typeface="Arial" charset="0"/>
              </a:rPr>
              <a:t>cms.law</a:t>
            </a:r>
            <a:endParaRPr lang="en-GB" altLang="de-DE" sz="650" b="1" dirty="0">
              <a:latin typeface="Arial" charset="0"/>
            </a:endParaRPr>
          </a:p>
        </p:txBody>
      </p:sp>
    </p:spTree>
    <p:extLst>
      <p:ext uri="{BB962C8B-B14F-4D97-AF65-F5344CB8AC3E}">
        <p14:creationId xmlns:p14="http://schemas.microsoft.com/office/powerpoint/2010/main" val="2717712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MNO_Disclaimer_blank_0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DC7648D-D259-4903-B533-A5D9304CAF0D}"/>
              </a:ext>
            </a:extLst>
          </p:cNvPr>
          <p:cNvSpPr>
            <a:spLocks noGrp="1"/>
          </p:cNvSpPr>
          <p:nvPr>
            <p:ph type="dt" sz="half" idx="10"/>
          </p:nvPr>
        </p:nvSpPr>
        <p:spPr/>
        <p:txBody>
          <a:bodyPr/>
          <a:lstStyle/>
          <a:p>
            <a:fld id="{41EC7C89-D8AD-4030-AE7E-50E572CA4409}" type="datetimeFigureOut">
              <a:rPr lang="en-GB" smtClean="0"/>
              <a:t>16/03/2021</a:t>
            </a:fld>
            <a:endParaRPr lang="en-GB"/>
          </a:p>
        </p:txBody>
      </p:sp>
      <p:sp>
        <p:nvSpPr>
          <p:cNvPr id="5" name="Footer Placeholder 4">
            <a:extLst>
              <a:ext uri="{FF2B5EF4-FFF2-40B4-BE49-F238E27FC236}">
                <a16:creationId xmlns:a16="http://schemas.microsoft.com/office/drawing/2014/main" id="{C989E8C5-B6B0-4F1E-BE2B-6C5EA79F7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AB066D-ABE7-49C3-958E-1364AB0C7FEF}"/>
              </a:ext>
            </a:extLst>
          </p:cNvPr>
          <p:cNvSpPr>
            <a:spLocks noGrp="1"/>
          </p:cNvSpPr>
          <p:nvPr>
            <p:ph type="sldNum" sz="quarter" idx="12"/>
          </p:nvPr>
        </p:nvSpPr>
        <p:spPr/>
        <p:txBody>
          <a:bodyPr/>
          <a:lstStyle/>
          <a:p>
            <a:fld id="{4AD0D7EF-132D-4D7E-8451-70C4100E0DE7}" type="slidenum">
              <a:rPr lang="en-GB" smtClean="0"/>
              <a:t>‹#›</a:t>
            </a:fld>
            <a:endParaRPr lang="en-GB"/>
          </a:p>
        </p:txBody>
      </p:sp>
      <p:sp>
        <p:nvSpPr>
          <p:cNvPr id="10" name="Title 1">
            <a:extLst>
              <a:ext uri="{FF2B5EF4-FFF2-40B4-BE49-F238E27FC236}">
                <a16:creationId xmlns:a16="http://schemas.microsoft.com/office/drawing/2014/main" id="{2A9703CE-968E-4C1D-975F-B8447E0D97B5}"/>
              </a:ext>
            </a:extLst>
          </p:cNvPr>
          <p:cNvSpPr txBox="1">
            <a:spLocks/>
          </p:cNvSpPr>
          <p:nvPr userDrawn="1"/>
        </p:nvSpPr>
        <p:spPr>
          <a:xfrm>
            <a:off x="4114119" y="499676"/>
            <a:ext cx="4660580" cy="48946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800" kern="1200">
                <a:solidFill>
                  <a:schemeClr val="accent3"/>
                </a:solidFill>
                <a:latin typeface="+mj-lt"/>
                <a:ea typeface="+mj-ea"/>
                <a:cs typeface="+mj-cs"/>
              </a:defRPr>
            </a:lvl1pPr>
          </a:lstStyle>
          <a:p>
            <a:r>
              <a:rPr lang="en-GB" sz="2395" b="0" dirty="0">
                <a:solidFill>
                  <a:schemeClr val="accent3"/>
                </a:solidFill>
              </a:rPr>
              <a:t>Disclaimer</a:t>
            </a:r>
          </a:p>
        </p:txBody>
      </p:sp>
      <p:pic>
        <p:nvPicPr>
          <p:cNvPr id="11" name="Picture 10">
            <a:extLst>
              <a:ext uri="{FF2B5EF4-FFF2-40B4-BE49-F238E27FC236}">
                <a16:creationId xmlns:a16="http://schemas.microsoft.com/office/drawing/2014/main" id="{4A3BF48C-AEC9-422C-8452-EFA237D80805}"/>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3093991" y="1900023"/>
            <a:ext cx="1539421" cy="470283"/>
          </a:xfrm>
          <a:prstGeom prst="rect">
            <a:avLst/>
          </a:prstGeom>
        </p:spPr>
      </p:pic>
      <p:sp>
        <p:nvSpPr>
          <p:cNvPr id="13" name="Rectangle 12">
            <a:extLst>
              <a:ext uri="{FF2B5EF4-FFF2-40B4-BE49-F238E27FC236}">
                <a16:creationId xmlns:a16="http://schemas.microsoft.com/office/drawing/2014/main" id="{DB9B5178-7080-4A6C-AC20-D5F01B0807C4}"/>
              </a:ext>
            </a:extLst>
          </p:cNvPr>
          <p:cNvSpPr/>
          <p:nvPr userDrawn="1"/>
        </p:nvSpPr>
        <p:spPr>
          <a:xfrm>
            <a:off x="3093991" y="1675452"/>
            <a:ext cx="461826" cy="48988"/>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14" name="Rectangle 13">
            <a:extLst>
              <a:ext uri="{FF2B5EF4-FFF2-40B4-BE49-F238E27FC236}">
                <a16:creationId xmlns:a16="http://schemas.microsoft.com/office/drawing/2014/main" id="{EAABBA64-C7F9-4EF2-AE9C-6E3FB72306F8}"/>
              </a:ext>
            </a:extLst>
          </p:cNvPr>
          <p:cNvSpPr/>
          <p:nvPr userDrawn="1"/>
        </p:nvSpPr>
        <p:spPr>
          <a:xfrm>
            <a:off x="3093991" y="2675837"/>
            <a:ext cx="461826" cy="48988"/>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20" name="Rectangle 19">
            <a:extLst>
              <a:ext uri="{FF2B5EF4-FFF2-40B4-BE49-F238E27FC236}">
                <a16:creationId xmlns:a16="http://schemas.microsoft.com/office/drawing/2014/main" id="{71BDB1F8-C60A-4F96-B27F-D4283478F9A9}"/>
              </a:ext>
            </a:extLst>
          </p:cNvPr>
          <p:cNvSpPr/>
          <p:nvPr userDrawn="1"/>
        </p:nvSpPr>
        <p:spPr>
          <a:xfrm>
            <a:off x="4114119" y="326585"/>
            <a:ext cx="615768" cy="48988"/>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21" name="Rectangle 20">
            <a:extLst>
              <a:ext uri="{FF2B5EF4-FFF2-40B4-BE49-F238E27FC236}">
                <a16:creationId xmlns:a16="http://schemas.microsoft.com/office/drawing/2014/main" id="{2F937DE6-28D3-444E-8695-DBBEA9568A50}"/>
              </a:ext>
            </a:extLst>
          </p:cNvPr>
          <p:cNvSpPr/>
          <p:nvPr userDrawn="1"/>
        </p:nvSpPr>
        <p:spPr>
          <a:xfrm>
            <a:off x="3093991" y="326584"/>
            <a:ext cx="831287" cy="881781"/>
          </a:xfrm>
          <a:prstGeom prst="rect">
            <a:avLst/>
          </a:prstGeom>
          <a:solidFill>
            <a:srgbClr val="0075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t" anchorCtr="0" forceAA="0" compatLnSpc="1">
            <a:prstTxWarp prst="textNoShape">
              <a:avLst/>
            </a:prstTxWarp>
            <a:noAutofit/>
          </a:bodyPr>
          <a:lstStyle/>
          <a:p>
            <a:endParaRPr lang="en-GB" sz="1026" dirty="0">
              <a:solidFill>
                <a:schemeClr val="bg1">
                  <a:lumMod val="50000"/>
                </a:schemeClr>
              </a:solidFill>
              <a:latin typeface="Segoe UI Light" panose="020B0502040204020203" pitchFamily="34" charset="0"/>
              <a:cs typeface="Segoe UI Light" panose="020B0502040204020203" pitchFamily="34" charset="0"/>
            </a:endParaRPr>
          </a:p>
        </p:txBody>
      </p:sp>
      <p:grpSp>
        <p:nvGrpSpPr>
          <p:cNvPr id="23" name="Group 92">
            <a:extLst>
              <a:ext uri="{FF2B5EF4-FFF2-40B4-BE49-F238E27FC236}">
                <a16:creationId xmlns:a16="http://schemas.microsoft.com/office/drawing/2014/main" id="{9789C404-EBAB-4DC1-B8AD-49DB08240EAB}"/>
              </a:ext>
            </a:extLst>
          </p:cNvPr>
          <p:cNvGrpSpPr>
            <a:grpSpLocks noChangeAspect="1"/>
          </p:cNvGrpSpPr>
          <p:nvPr userDrawn="1"/>
        </p:nvGrpSpPr>
        <p:grpSpPr bwMode="auto">
          <a:xfrm>
            <a:off x="3301188" y="401464"/>
            <a:ext cx="416895" cy="732021"/>
            <a:chOff x="312" y="1686"/>
            <a:chExt cx="206" cy="341"/>
          </a:xfrm>
          <a:solidFill>
            <a:schemeClr val="bg1"/>
          </a:solidFill>
        </p:grpSpPr>
        <p:sp>
          <p:nvSpPr>
            <p:cNvPr id="24" name="Freeform 93">
              <a:extLst>
                <a:ext uri="{FF2B5EF4-FFF2-40B4-BE49-F238E27FC236}">
                  <a16:creationId xmlns:a16="http://schemas.microsoft.com/office/drawing/2014/main" id="{D9373C74-7CDC-4760-ACED-401A3AA4BF69}"/>
                </a:ext>
              </a:extLst>
            </p:cNvPr>
            <p:cNvSpPr>
              <a:spLocks noEditPoints="1"/>
            </p:cNvSpPr>
            <p:nvPr/>
          </p:nvSpPr>
          <p:spPr bwMode="auto">
            <a:xfrm>
              <a:off x="401" y="1686"/>
              <a:ext cx="117" cy="341"/>
            </a:xfrm>
            <a:custGeom>
              <a:avLst/>
              <a:gdLst>
                <a:gd name="T0" fmla="*/ 857 w 864"/>
                <a:gd name="T1" fmla="*/ 412 h 2522"/>
                <a:gd name="T2" fmla="*/ 833 w 864"/>
                <a:gd name="T3" fmla="*/ 393 h 2522"/>
                <a:gd name="T4" fmla="*/ 775 w 864"/>
                <a:gd name="T5" fmla="*/ 378 h 2522"/>
                <a:gd name="T6" fmla="*/ 852 w 864"/>
                <a:gd name="T7" fmla="*/ 91 h 2522"/>
                <a:gd name="T8" fmla="*/ 848 w 864"/>
                <a:gd name="T9" fmla="*/ 61 h 2522"/>
                <a:gd name="T10" fmla="*/ 823 w 864"/>
                <a:gd name="T11" fmla="*/ 43 h 2522"/>
                <a:gd name="T12" fmla="*/ 685 w 864"/>
                <a:gd name="T13" fmla="*/ 6 h 2522"/>
                <a:gd name="T14" fmla="*/ 637 w 864"/>
                <a:gd name="T15" fmla="*/ 34 h 2522"/>
                <a:gd name="T16" fmla="*/ 560 w 864"/>
                <a:gd name="T17" fmla="*/ 320 h 2522"/>
                <a:gd name="T18" fmla="*/ 502 w 864"/>
                <a:gd name="T19" fmla="*/ 305 h 2522"/>
                <a:gd name="T20" fmla="*/ 453 w 864"/>
                <a:gd name="T21" fmla="*/ 333 h 2522"/>
                <a:gd name="T22" fmla="*/ 418 w 864"/>
                <a:gd name="T23" fmla="*/ 465 h 2522"/>
                <a:gd name="T24" fmla="*/ 330 w 864"/>
                <a:gd name="T25" fmla="*/ 441 h 2522"/>
                <a:gd name="T26" fmla="*/ 346 w 864"/>
                <a:gd name="T27" fmla="*/ 381 h 2522"/>
                <a:gd name="T28" fmla="*/ 318 w 864"/>
                <a:gd name="T29" fmla="*/ 332 h 2522"/>
                <a:gd name="T30" fmla="*/ 269 w 864"/>
                <a:gd name="T31" fmla="*/ 361 h 2522"/>
                <a:gd name="T32" fmla="*/ 101 w 864"/>
                <a:gd name="T33" fmla="*/ 990 h 2522"/>
                <a:gd name="T34" fmla="*/ 129 w 864"/>
                <a:gd name="T35" fmla="*/ 1038 h 2522"/>
                <a:gd name="T36" fmla="*/ 139 w 864"/>
                <a:gd name="T37" fmla="*/ 1040 h 2522"/>
                <a:gd name="T38" fmla="*/ 178 w 864"/>
                <a:gd name="T39" fmla="*/ 1010 h 2522"/>
                <a:gd name="T40" fmla="*/ 309 w 864"/>
                <a:gd name="T41" fmla="*/ 518 h 2522"/>
                <a:gd name="T42" fmla="*/ 397 w 864"/>
                <a:gd name="T43" fmla="*/ 542 h 2522"/>
                <a:gd name="T44" fmla="*/ 103 w 864"/>
                <a:gd name="T45" fmla="*/ 1638 h 2522"/>
                <a:gd name="T46" fmla="*/ 99 w 864"/>
                <a:gd name="T47" fmla="*/ 1646 h 2522"/>
                <a:gd name="T48" fmla="*/ 46 w 864"/>
                <a:gd name="T49" fmla="*/ 1800 h 2522"/>
                <a:gd name="T50" fmla="*/ 12 w 864"/>
                <a:gd name="T51" fmla="*/ 2149 h 2522"/>
                <a:gd name="T52" fmla="*/ 95 w 864"/>
                <a:gd name="T53" fmla="*/ 2332 h 2522"/>
                <a:gd name="T54" fmla="*/ 57 w 864"/>
                <a:gd name="T55" fmla="*/ 2471 h 2522"/>
                <a:gd name="T56" fmla="*/ 86 w 864"/>
                <a:gd name="T57" fmla="*/ 2520 h 2522"/>
                <a:gd name="T58" fmla="*/ 96 w 864"/>
                <a:gd name="T59" fmla="*/ 2522 h 2522"/>
                <a:gd name="T60" fmla="*/ 134 w 864"/>
                <a:gd name="T61" fmla="*/ 2492 h 2522"/>
                <a:gd name="T62" fmla="*/ 172 w 864"/>
                <a:gd name="T63" fmla="*/ 2353 h 2522"/>
                <a:gd name="T64" fmla="*/ 335 w 864"/>
                <a:gd name="T65" fmla="*/ 2236 h 2522"/>
                <a:gd name="T66" fmla="*/ 480 w 864"/>
                <a:gd name="T67" fmla="*/ 1916 h 2522"/>
                <a:gd name="T68" fmla="*/ 511 w 864"/>
                <a:gd name="T69" fmla="*/ 1757 h 2522"/>
                <a:gd name="T70" fmla="*/ 511 w 864"/>
                <a:gd name="T71" fmla="*/ 1748 h 2522"/>
                <a:gd name="T72" fmla="*/ 861 w 864"/>
                <a:gd name="T73" fmla="*/ 442 h 2522"/>
                <a:gd name="T74" fmla="*/ 857 w 864"/>
                <a:gd name="T75" fmla="*/ 412 h 2522"/>
                <a:gd name="T76" fmla="*/ 703 w 864"/>
                <a:gd name="T77" fmla="*/ 93 h 2522"/>
                <a:gd name="T78" fmla="*/ 764 w 864"/>
                <a:gd name="T79" fmla="*/ 109 h 2522"/>
                <a:gd name="T80" fmla="*/ 702 w 864"/>
                <a:gd name="T81" fmla="*/ 340 h 2522"/>
                <a:gd name="T82" fmla="*/ 641 w 864"/>
                <a:gd name="T83" fmla="*/ 324 h 2522"/>
                <a:gd name="T84" fmla="*/ 703 w 864"/>
                <a:gd name="T85" fmla="*/ 93 h 2522"/>
                <a:gd name="T86" fmla="*/ 271 w 864"/>
                <a:gd name="T87" fmla="*/ 2189 h 2522"/>
                <a:gd name="T88" fmla="*/ 152 w 864"/>
                <a:gd name="T89" fmla="*/ 2273 h 2522"/>
                <a:gd name="T90" fmla="*/ 91 w 864"/>
                <a:gd name="T91" fmla="*/ 2140 h 2522"/>
                <a:gd name="T92" fmla="*/ 122 w 864"/>
                <a:gd name="T93" fmla="*/ 1825 h 2522"/>
                <a:gd name="T94" fmla="*/ 402 w 864"/>
                <a:gd name="T95" fmla="*/ 1900 h 2522"/>
                <a:gd name="T96" fmla="*/ 271 w 864"/>
                <a:gd name="T97" fmla="*/ 2189 h 2522"/>
                <a:gd name="T98" fmla="*/ 409 w 864"/>
                <a:gd name="T99" fmla="*/ 1820 h 2522"/>
                <a:gd name="T100" fmla="*/ 155 w 864"/>
                <a:gd name="T101" fmla="*/ 1752 h 2522"/>
                <a:gd name="T102" fmla="*/ 520 w 864"/>
                <a:gd name="T103" fmla="*/ 392 h 2522"/>
                <a:gd name="T104" fmla="*/ 774 w 864"/>
                <a:gd name="T105" fmla="*/ 460 h 2522"/>
                <a:gd name="T106" fmla="*/ 409 w 864"/>
                <a:gd name="T107" fmla="*/ 1820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4" h="2522">
                  <a:moveTo>
                    <a:pt x="857" y="412"/>
                  </a:moveTo>
                  <a:cubicBezTo>
                    <a:pt x="852" y="403"/>
                    <a:pt x="843" y="396"/>
                    <a:pt x="833" y="393"/>
                  </a:cubicBezTo>
                  <a:cubicBezTo>
                    <a:pt x="775" y="378"/>
                    <a:pt x="775" y="378"/>
                    <a:pt x="775" y="378"/>
                  </a:cubicBezTo>
                  <a:cubicBezTo>
                    <a:pt x="852" y="91"/>
                    <a:pt x="852" y="91"/>
                    <a:pt x="852" y="91"/>
                  </a:cubicBezTo>
                  <a:cubicBezTo>
                    <a:pt x="854" y="81"/>
                    <a:pt x="853" y="70"/>
                    <a:pt x="848" y="61"/>
                  </a:cubicBezTo>
                  <a:cubicBezTo>
                    <a:pt x="842" y="52"/>
                    <a:pt x="834" y="45"/>
                    <a:pt x="823" y="43"/>
                  </a:cubicBezTo>
                  <a:cubicBezTo>
                    <a:pt x="685" y="6"/>
                    <a:pt x="685" y="6"/>
                    <a:pt x="685" y="6"/>
                  </a:cubicBezTo>
                  <a:cubicBezTo>
                    <a:pt x="664" y="0"/>
                    <a:pt x="642" y="13"/>
                    <a:pt x="637" y="34"/>
                  </a:cubicBezTo>
                  <a:cubicBezTo>
                    <a:pt x="560" y="320"/>
                    <a:pt x="560" y="320"/>
                    <a:pt x="560" y="320"/>
                  </a:cubicBezTo>
                  <a:cubicBezTo>
                    <a:pt x="502" y="305"/>
                    <a:pt x="502" y="305"/>
                    <a:pt x="502" y="305"/>
                  </a:cubicBezTo>
                  <a:cubicBezTo>
                    <a:pt x="481" y="299"/>
                    <a:pt x="459" y="312"/>
                    <a:pt x="453" y="333"/>
                  </a:cubicBezTo>
                  <a:cubicBezTo>
                    <a:pt x="418" y="465"/>
                    <a:pt x="418" y="465"/>
                    <a:pt x="418" y="465"/>
                  </a:cubicBezTo>
                  <a:cubicBezTo>
                    <a:pt x="330" y="441"/>
                    <a:pt x="330" y="441"/>
                    <a:pt x="330" y="441"/>
                  </a:cubicBezTo>
                  <a:cubicBezTo>
                    <a:pt x="346" y="381"/>
                    <a:pt x="346" y="381"/>
                    <a:pt x="346" y="381"/>
                  </a:cubicBezTo>
                  <a:cubicBezTo>
                    <a:pt x="352" y="360"/>
                    <a:pt x="339" y="338"/>
                    <a:pt x="318" y="332"/>
                  </a:cubicBezTo>
                  <a:cubicBezTo>
                    <a:pt x="297" y="327"/>
                    <a:pt x="275" y="339"/>
                    <a:pt x="269" y="361"/>
                  </a:cubicBezTo>
                  <a:cubicBezTo>
                    <a:pt x="101" y="990"/>
                    <a:pt x="101" y="990"/>
                    <a:pt x="101" y="990"/>
                  </a:cubicBezTo>
                  <a:cubicBezTo>
                    <a:pt x="95" y="1011"/>
                    <a:pt x="108" y="1033"/>
                    <a:pt x="129" y="1038"/>
                  </a:cubicBezTo>
                  <a:cubicBezTo>
                    <a:pt x="132" y="1039"/>
                    <a:pt x="136" y="1040"/>
                    <a:pt x="139" y="1040"/>
                  </a:cubicBezTo>
                  <a:cubicBezTo>
                    <a:pt x="157" y="1040"/>
                    <a:pt x="173" y="1028"/>
                    <a:pt x="178" y="1010"/>
                  </a:cubicBezTo>
                  <a:cubicBezTo>
                    <a:pt x="309" y="518"/>
                    <a:pt x="309" y="518"/>
                    <a:pt x="309" y="518"/>
                  </a:cubicBezTo>
                  <a:cubicBezTo>
                    <a:pt x="397" y="542"/>
                    <a:pt x="397" y="542"/>
                    <a:pt x="397" y="542"/>
                  </a:cubicBezTo>
                  <a:cubicBezTo>
                    <a:pt x="103" y="1638"/>
                    <a:pt x="103" y="1638"/>
                    <a:pt x="103" y="1638"/>
                  </a:cubicBezTo>
                  <a:cubicBezTo>
                    <a:pt x="102" y="1641"/>
                    <a:pt x="100" y="1643"/>
                    <a:pt x="99" y="1646"/>
                  </a:cubicBezTo>
                  <a:cubicBezTo>
                    <a:pt x="78" y="1695"/>
                    <a:pt x="61" y="1747"/>
                    <a:pt x="46" y="1800"/>
                  </a:cubicBezTo>
                  <a:cubicBezTo>
                    <a:pt x="13" y="1926"/>
                    <a:pt x="0" y="2050"/>
                    <a:pt x="12" y="2149"/>
                  </a:cubicBezTo>
                  <a:cubicBezTo>
                    <a:pt x="22" y="2238"/>
                    <a:pt x="51" y="2302"/>
                    <a:pt x="95" y="2332"/>
                  </a:cubicBezTo>
                  <a:cubicBezTo>
                    <a:pt x="57" y="2471"/>
                    <a:pt x="57" y="2471"/>
                    <a:pt x="57" y="2471"/>
                  </a:cubicBezTo>
                  <a:cubicBezTo>
                    <a:pt x="52" y="2493"/>
                    <a:pt x="64" y="2515"/>
                    <a:pt x="86" y="2520"/>
                  </a:cubicBezTo>
                  <a:cubicBezTo>
                    <a:pt x="89" y="2521"/>
                    <a:pt x="93" y="2522"/>
                    <a:pt x="96" y="2522"/>
                  </a:cubicBezTo>
                  <a:cubicBezTo>
                    <a:pt x="114" y="2522"/>
                    <a:pt x="130" y="2510"/>
                    <a:pt x="134" y="2492"/>
                  </a:cubicBezTo>
                  <a:cubicBezTo>
                    <a:pt x="172" y="2353"/>
                    <a:pt x="172" y="2353"/>
                    <a:pt x="172" y="2353"/>
                  </a:cubicBezTo>
                  <a:cubicBezTo>
                    <a:pt x="225" y="2348"/>
                    <a:pt x="282" y="2308"/>
                    <a:pt x="335" y="2236"/>
                  </a:cubicBezTo>
                  <a:cubicBezTo>
                    <a:pt x="395" y="2155"/>
                    <a:pt x="446" y="2042"/>
                    <a:pt x="480" y="1916"/>
                  </a:cubicBezTo>
                  <a:cubicBezTo>
                    <a:pt x="494" y="1863"/>
                    <a:pt x="505" y="1809"/>
                    <a:pt x="511" y="1757"/>
                  </a:cubicBezTo>
                  <a:cubicBezTo>
                    <a:pt x="512" y="1754"/>
                    <a:pt x="511" y="1751"/>
                    <a:pt x="511" y="1748"/>
                  </a:cubicBezTo>
                  <a:cubicBezTo>
                    <a:pt x="861" y="442"/>
                    <a:pt x="861" y="442"/>
                    <a:pt x="861" y="442"/>
                  </a:cubicBezTo>
                  <a:cubicBezTo>
                    <a:pt x="864" y="432"/>
                    <a:pt x="862" y="421"/>
                    <a:pt x="857" y="412"/>
                  </a:cubicBezTo>
                  <a:close/>
                  <a:moveTo>
                    <a:pt x="703" y="93"/>
                  </a:moveTo>
                  <a:cubicBezTo>
                    <a:pt x="764" y="109"/>
                    <a:pt x="764" y="109"/>
                    <a:pt x="764" y="109"/>
                  </a:cubicBezTo>
                  <a:cubicBezTo>
                    <a:pt x="702" y="340"/>
                    <a:pt x="702" y="340"/>
                    <a:pt x="702" y="340"/>
                  </a:cubicBezTo>
                  <a:cubicBezTo>
                    <a:pt x="641" y="324"/>
                    <a:pt x="641" y="324"/>
                    <a:pt x="641" y="324"/>
                  </a:cubicBezTo>
                  <a:lnTo>
                    <a:pt x="703" y="93"/>
                  </a:lnTo>
                  <a:close/>
                  <a:moveTo>
                    <a:pt x="271" y="2189"/>
                  </a:moveTo>
                  <a:cubicBezTo>
                    <a:pt x="227" y="2248"/>
                    <a:pt x="181" y="2281"/>
                    <a:pt x="152" y="2273"/>
                  </a:cubicBezTo>
                  <a:cubicBezTo>
                    <a:pt x="123" y="2265"/>
                    <a:pt x="99" y="2214"/>
                    <a:pt x="91" y="2140"/>
                  </a:cubicBezTo>
                  <a:cubicBezTo>
                    <a:pt x="81" y="2052"/>
                    <a:pt x="92" y="1940"/>
                    <a:pt x="122" y="1825"/>
                  </a:cubicBezTo>
                  <a:cubicBezTo>
                    <a:pt x="402" y="1900"/>
                    <a:pt x="402" y="1900"/>
                    <a:pt x="402" y="1900"/>
                  </a:cubicBezTo>
                  <a:cubicBezTo>
                    <a:pt x="370" y="2015"/>
                    <a:pt x="324" y="2117"/>
                    <a:pt x="271" y="2189"/>
                  </a:cubicBezTo>
                  <a:close/>
                  <a:moveTo>
                    <a:pt x="409" y="1820"/>
                  </a:moveTo>
                  <a:cubicBezTo>
                    <a:pt x="155" y="1752"/>
                    <a:pt x="155" y="1752"/>
                    <a:pt x="155" y="1752"/>
                  </a:cubicBezTo>
                  <a:cubicBezTo>
                    <a:pt x="520" y="392"/>
                    <a:pt x="520" y="392"/>
                    <a:pt x="520" y="392"/>
                  </a:cubicBezTo>
                  <a:cubicBezTo>
                    <a:pt x="774" y="460"/>
                    <a:pt x="774" y="460"/>
                    <a:pt x="774" y="460"/>
                  </a:cubicBezTo>
                  <a:lnTo>
                    <a:pt x="409" y="18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39"/>
            </a:p>
          </p:txBody>
        </p:sp>
        <p:sp>
          <p:nvSpPr>
            <p:cNvPr id="25" name="Freeform 94">
              <a:extLst>
                <a:ext uri="{FF2B5EF4-FFF2-40B4-BE49-F238E27FC236}">
                  <a16:creationId xmlns:a16="http://schemas.microsoft.com/office/drawing/2014/main" id="{5C1EA07C-5159-4FEF-834A-67B66ABC7796}"/>
                </a:ext>
              </a:extLst>
            </p:cNvPr>
            <p:cNvSpPr>
              <a:spLocks/>
            </p:cNvSpPr>
            <p:nvPr/>
          </p:nvSpPr>
          <p:spPr bwMode="auto">
            <a:xfrm>
              <a:off x="312" y="2016"/>
              <a:ext cx="87" cy="11"/>
            </a:xfrm>
            <a:custGeom>
              <a:avLst/>
              <a:gdLst>
                <a:gd name="T0" fmla="*/ 607 w 646"/>
                <a:gd name="T1" fmla="*/ 0 h 80"/>
                <a:gd name="T2" fmla="*/ 39 w 646"/>
                <a:gd name="T3" fmla="*/ 0 h 80"/>
                <a:gd name="T4" fmla="*/ 0 w 646"/>
                <a:gd name="T5" fmla="*/ 40 h 80"/>
                <a:gd name="T6" fmla="*/ 39 w 646"/>
                <a:gd name="T7" fmla="*/ 80 h 80"/>
                <a:gd name="T8" fmla="*/ 607 w 646"/>
                <a:gd name="T9" fmla="*/ 80 h 80"/>
                <a:gd name="T10" fmla="*/ 646 w 646"/>
                <a:gd name="T11" fmla="*/ 40 h 80"/>
                <a:gd name="T12" fmla="*/ 607 w 64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646" h="80">
                  <a:moveTo>
                    <a:pt x="607" y="0"/>
                  </a:moveTo>
                  <a:cubicBezTo>
                    <a:pt x="39" y="0"/>
                    <a:pt x="39" y="0"/>
                    <a:pt x="39" y="0"/>
                  </a:cubicBezTo>
                  <a:cubicBezTo>
                    <a:pt x="17" y="0"/>
                    <a:pt x="0" y="18"/>
                    <a:pt x="0" y="40"/>
                  </a:cubicBezTo>
                  <a:cubicBezTo>
                    <a:pt x="0" y="62"/>
                    <a:pt x="17" y="80"/>
                    <a:pt x="39" y="80"/>
                  </a:cubicBezTo>
                  <a:cubicBezTo>
                    <a:pt x="607" y="80"/>
                    <a:pt x="607" y="80"/>
                    <a:pt x="607" y="80"/>
                  </a:cubicBezTo>
                  <a:cubicBezTo>
                    <a:pt x="629" y="80"/>
                    <a:pt x="646" y="62"/>
                    <a:pt x="646" y="40"/>
                  </a:cubicBezTo>
                  <a:cubicBezTo>
                    <a:pt x="646" y="18"/>
                    <a:pt x="629" y="0"/>
                    <a:pt x="6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39"/>
            </a:p>
          </p:txBody>
        </p:sp>
      </p:grpSp>
      <p:sp>
        <p:nvSpPr>
          <p:cNvPr id="28" name="Text Placeholder 6">
            <a:extLst>
              <a:ext uri="{FF2B5EF4-FFF2-40B4-BE49-F238E27FC236}">
                <a16:creationId xmlns:a16="http://schemas.microsoft.com/office/drawing/2014/main" id="{611D8683-C146-4F33-930A-7954B5C125B3}"/>
              </a:ext>
            </a:extLst>
          </p:cNvPr>
          <p:cNvSpPr txBox="1">
            <a:spLocks/>
          </p:cNvSpPr>
          <p:nvPr userDrawn="1"/>
        </p:nvSpPr>
        <p:spPr>
          <a:xfrm>
            <a:off x="3093991" y="2841038"/>
            <a:ext cx="4910768" cy="849122"/>
          </a:xfrm>
          <a:prstGeom prst="rect">
            <a:avLst/>
          </a:prstGeom>
        </p:spPr>
        <p:txBody>
          <a:bodyPr vert="horz" lIns="0" tIns="0" rIns="0" bIns="0" rtlCol="0">
            <a:noAutofit/>
          </a:bodyPr>
          <a:lstStyle>
            <a:lvl1pPr marL="108000" indent="-108000" algn="l" defTabSz="914400" rtl="0" eaLnBrk="1" latinLnBrk="0" hangingPunct="1">
              <a:lnSpc>
                <a:spcPct val="110000"/>
              </a:lnSpc>
              <a:spcBef>
                <a:spcPts val="900"/>
              </a:spcBef>
              <a:buFont typeface="Arial" panose="020B0604020202020204" pitchFamily="34" charset="0"/>
              <a:buChar char="•"/>
              <a:defRPr sz="1000" b="1" kern="1200">
                <a:solidFill>
                  <a:schemeClr val="accent3"/>
                </a:solidFill>
                <a:latin typeface="+mn-lt"/>
                <a:ea typeface="+mn-ea"/>
                <a:cs typeface="+mn-cs"/>
              </a:defRPr>
            </a:lvl1pPr>
            <a:lvl2pPr marL="216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2pPr>
            <a:lvl3pPr marL="324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3pPr>
            <a:lvl4pPr marL="432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4pPr>
            <a:lvl5pPr marL="540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81995" rtl="0" eaLnBrk="1" fontAlgn="auto" latinLnBrk="0" hangingPunct="1">
              <a:lnSpc>
                <a:spcPct val="110000"/>
              </a:lnSpc>
              <a:spcBef>
                <a:spcPts val="770"/>
              </a:spcBef>
              <a:spcAft>
                <a:spcPts val="0"/>
              </a:spcAft>
              <a:buClrTx/>
              <a:buSzTx/>
              <a:buFont typeface="Arial" panose="020B0604020202020204" pitchFamily="34" charset="0"/>
              <a:buNone/>
              <a:tabLst/>
              <a:defRPr/>
            </a:pPr>
            <a:r>
              <a:rPr kumimoji="0" lang="en-GB" sz="898" b="1" i="0" u="none" strike="noStrike" kern="1200" cap="none" spc="0" normalizeH="0" baseline="0" noProof="0" dirty="0">
                <a:ln>
                  <a:noFill/>
                </a:ln>
                <a:solidFill>
                  <a:schemeClr val="accent3"/>
                </a:solidFill>
                <a:effectLst/>
                <a:uLnTx/>
                <a:uFillTx/>
                <a:latin typeface="Arial"/>
                <a:ea typeface="+mn-ea"/>
                <a:cs typeface="+mn-cs"/>
              </a:rPr>
              <a:t>Your free online legal information service. </a:t>
            </a:r>
          </a:p>
          <a:p>
            <a:pPr marL="0" marR="0" lvl="0" indent="0" algn="l" defTabSz="781995" rtl="0" eaLnBrk="1" fontAlgn="auto" latinLnBrk="0" hangingPunct="1">
              <a:lnSpc>
                <a:spcPct val="110000"/>
              </a:lnSpc>
              <a:spcBef>
                <a:spcPts val="770"/>
              </a:spcBef>
              <a:spcAft>
                <a:spcPts val="0"/>
              </a:spcAft>
              <a:buClrTx/>
              <a:buSzTx/>
              <a:buFont typeface="Arial" panose="020B0604020202020204" pitchFamily="34" charset="0"/>
              <a:buNone/>
              <a:tabLst/>
              <a:defRPr/>
            </a:pPr>
            <a:r>
              <a:rPr kumimoji="0" lang="en-GB" sz="770" b="0" i="0" u="none" strike="noStrike" kern="1200" cap="none" spc="0" normalizeH="0" baseline="0" noProof="0" dirty="0">
                <a:ln>
                  <a:noFill/>
                </a:ln>
                <a:solidFill>
                  <a:schemeClr val="tx1"/>
                </a:solidFill>
                <a:effectLst/>
                <a:uLnTx/>
                <a:uFillTx/>
                <a:latin typeface="Arial"/>
                <a:ea typeface="+mn-ea"/>
                <a:cs typeface="+mn-cs"/>
              </a:rPr>
              <a:t>A subscription service for legal articles </a:t>
            </a:r>
            <a:br>
              <a:rPr kumimoji="0" lang="en-GB" sz="770" b="0" i="0" u="none" strike="noStrike" kern="1200" cap="none" spc="0" normalizeH="0" baseline="0" noProof="0" dirty="0">
                <a:ln>
                  <a:noFill/>
                </a:ln>
                <a:solidFill>
                  <a:schemeClr val="tx1"/>
                </a:solidFill>
                <a:effectLst/>
                <a:uLnTx/>
                <a:uFillTx/>
                <a:latin typeface="Arial"/>
                <a:ea typeface="+mn-ea"/>
                <a:cs typeface="+mn-cs"/>
              </a:rPr>
            </a:br>
            <a:r>
              <a:rPr kumimoji="0" lang="en-GB" sz="770" b="0" i="0" u="none" strike="noStrike" kern="1200" cap="none" spc="0" normalizeH="0" baseline="0" noProof="0" dirty="0">
                <a:ln>
                  <a:noFill/>
                </a:ln>
                <a:solidFill>
                  <a:schemeClr val="tx1"/>
                </a:solidFill>
                <a:effectLst/>
                <a:uLnTx/>
                <a:uFillTx/>
                <a:latin typeface="Arial"/>
                <a:ea typeface="+mn-ea"/>
                <a:cs typeface="+mn-cs"/>
              </a:rPr>
              <a:t>on a variety of topics delivered by email.</a:t>
            </a:r>
          </a:p>
          <a:p>
            <a:pPr marL="0" marR="0" lvl="0" indent="0" algn="l" defTabSz="781995" rtl="0" eaLnBrk="1" fontAlgn="auto" latinLnBrk="0" hangingPunct="1">
              <a:lnSpc>
                <a:spcPct val="110000"/>
              </a:lnSpc>
              <a:spcBef>
                <a:spcPts val="770"/>
              </a:spcBef>
              <a:spcAft>
                <a:spcPts val="0"/>
              </a:spcAft>
              <a:buClrTx/>
              <a:buSzTx/>
              <a:buFont typeface="Arial" panose="020B0604020202020204" pitchFamily="34" charset="0"/>
              <a:buNone/>
              <a:tabLst/>
              <a:defRPr/>
            </a:pPr>
            <a:r>
              <a:rPr kumimoji="0" lang="en-GB" sz="898" b="1" i="0" u="none" strike="noStrike" kern="1200" cap="none" spc="0" normalizeH="0" baseline="0" noProof="0" dirty="0">
                <a:ln>
                  <a:noFill/>
                </a:ln>
                <a:solidFill>
                  <a:schemeClr val="accent3"/>
                </a:solidFill>
                <a:effectLst/>
                <a:uLnTx/>
                <a:uFillTx/>
                <a:latin typeface="Arial"/>
                <a:ea typeface="+mn-ea"/>
                <a:cs typeface="+mn-cs"/>
              </a:rPr>
              <a:t>cms-lawnow.com</a:t>
            </a:r>
          </a:p>
        </p:txBody>
      </p:sp>
      <p:sp>
        <p:nvSpPr>
          <p:cNvPr id="29" name="Rectangle 28">
            <a:extLst>
              <a:ext uri="{FF2B5EF4-FFF2-40B4-BE49-F238E27FC236}">
                <a16:creationId xmlns:a16="http://schemas.microsoft.com/office/drawing/2014/main" id="{8AB6A68C-258D-4216-B8BB-4BFD6E7E4EA2}"/>
              </a:ext>
            </a:extLst>
          </p:cNvPr>
          <p:cNvSpPr/>
          <p:nvPr userDrawn="1"/>
        </p:nvSpPr>
        <p:spPr>
          <a:xfrm>
            <a:off x="3093991" y="3858185"/>
            <a:ext cx="461826" cy="48988"/>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30" name="Text Placeholder 6">
            <a:extLst>
              <a:ext uri="{FF2B5EF4-FFF2-40B4-BE49-F238E27FC236}">
                <a16:creationId xmlns:a16="http://schemas.microsoft.com/office/drawing/2014/main" id="{EF49DC44-0FDD-43C6-8434-72B35E18BE3D}"/>
              </a:ext>
            </a:extLst>
          </p:cNvPr>
          <p:cNvSpPr txBox="1">
            <a:spLocks/>
          </p:cNvSpPr>
          <p:nvPr userDrawn="1"/>
        </p:nvSpPr>
        <p:spPr>
          <a:xfrm>
            <a:off x="3093991" y="4023385"/>
            <a:ext cx="5680708" cy="2540983"/>
          </a:xfrm>
          <a:prstGeom prst="rect">
            <a:avLst/>
          </a:prstGeom>
        </p:spPr>
        <p:txBody>
          <a:bodyPr vert="horz" lIns="0" tIns="0" rIns="0" bIns="0" rtlCol="0">
            <a:noAutofit/>
          </a:bodyPr>
          <a:lstStyle>
            <a:lvl1pPr marL="108000" indent="-108000" algn="l" defTabSz="914400" rtl="0" eaLnBrk="1" latinLnBrk="0" hangingPunct="1">
              <a:lnSpc>
                <a:spcPct val="110000"/>
              </a:lnSpc>
              <a:spcBef>
                <a:spcPts val="900"/>
              </a:spcBef>
              <a:buFont typeface="Arial" panose="020B0604020202020204" pitchFamily="34" charset="0"/>
              <a:buChar char="•"/>
              <a:defRPr sz="1000" b="1" kern="1200">
                <a:solidFill>
                  <a:schemeClr val="accent3"/>
                </a:solidFill>
                <a:latin typeface="+mn-lt"/>
                <a:ea typeface="+mn-ea"/>
                <a:cs typeface="+mn-cs"/>
              </a:defRPr>
            </a:lvl1pPr>
            <a:lvl2pPr marL="216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2pPr>
            <a:lvl3pPr marL="324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3pPr>
            <a:lvl4pPr marL="432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4pPr>
            <a:lvl5pPr marL="540000" indent="-1080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81995" rtl="0" eaLnBrk="1" fontAlgn="auto" latinLnBrk="0" hangingPunct="1">
              <a:lnSpc>
                <a:spcPct val="110000"/>
              </a:lnSpc>
              <a:spcBef>
                <a:spcPts val="770"/>
              </a:spcBef>
              <a:spcAft>
                <a:spcPts val="0"/>
              </a:spcAft>
              <a:buClrTx/>
              <a:buSzTx/>
              <a:buFont typeface="Arial" panose="020B0604020202020204" pitchFamily="34" charset="0"/>
              <a:buNone/>
              <a:tabLst/>
              <a:defRPr/>
            </a:pPr>
            <a:r>
              <a:rPr kumimoji="0" lang="en-GB" sz="898" b="1" i="0" u="none" strike="noStrike" kern="1200" cap="none" spc="0" normalizeH="0" baseline="0" noProof="0" dirty="0">
                <a:ln>
                  <a:noFill/>
                </a:ln>
                <a:solidFill>
                  <a:schemeClr val="accent3"/>
                </a:solidFill>
                <a:effectLst/>
                <a:uLnTx/>
                <a:uFillTx/>
                <a:latin typeface="+mn-lt"/>
                <a:ea typeface="+mn-ea"/>
                <a:cs typeface="+mn-cs"/>
              </a:rPr>
              <a:t>The information held in this publication is for general purposes and guidance only and does not purport to constitute legal or professional advice. </a:t>
            </a:r>
          </a:p>
          <a:p>
            <a:pPr marL="0" marR="0" lvl="0" indent="0" algn="l" defTabSz="781995" rtl="0" eaLnBrk="1" fontAlgn="auto" latinLnBrk="0" hangingPunct="1">
              <a:lnSpc>
                <a:spcPct val="110000"/>
              </a:lnSpc>
              <a:spcBef>
                <a:spcPts val="770"/>
              </a:spcBef>
              <a:spcAft>
                <a:spcPts val="0"/>
              </a:spcAft>
              <a:buClrTx/>
              <a:buSzTx/>
              <a:buFont typeface="Arial" panose="020B0604020202020204" pitchFamily="34" charset="0"/>
              <a:buNone/>
              <a:tabLst/>
              <a:defRPr/>
            </a:pPr>
            <a:r>
              <a:rPr kumimoji="0" lang="en-GB" sz="770" b="0" i="0" u="none" strike="noStrike" kern="1200" cap="none" spc="0" normalizeH="0" baseline="0" noProof="0" dirty="0">
                <a:ln>
                  <a:noFill/>
                </a:ln>
                <a:solidFill>
                  <a:schemeClr val="tx1"/>
                </a:solidFill>
                <a:effectLst/>
                <a:uLnTx/>
                <a:uFillTx/>
                <a:latin typeface="+mn-lt"/>
                <a:ea typeface="+mn-ea"/>
                <a:cs typeface="+mn-cs"/>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 </a:t>
            </a:r>
          </a:p>
          <a:p>
            <a:pPr marL="0" marR="0" lvl="0" indent="0" algn="l" defTabSz="781995" rtl="0" eaLnBrk="1" fontAlgn="auto" latinLnBrk="0" hangingPunct="1">
              <a:lnSpc>
                <a:spcPct val="110000"/>
              </a:lnSpc>
              <a:spcBef>
                <a:spcPts val="770"/>
              </a:spcBef>
              <a:spcAft>
                <a:spcPts val="0"/>
              </a:spcAft>
              <a:buClrTx/>
              <a:buSzTx/>
              <a:buFont typeface="Arial" panose="020B0604020202020204" pitchFamily="34" charset="0"/>
              <a:buNone/>
              <a:tabLst/>
              <a:defRPr/>
            </a:pPr>
            <a:r>
              <a:rPr kumimoji="0" lang="en-GB" sz="898" b="1" i="0" u="none" strike="noStrike" kern="1200" cap="none" spc="0" normalizeH="0" baseline="0" noProof="0" dirty="0">
                <a:ln>
                  <a:noFill/>
                </a:ln>
                <a:solidFill>
                  <a:schemeClr val="accent3"/>
                </a:solidFill>
                <a:effectLst/>
                <a:uLnTx/>
                <a:uFillTx/>
                <a:latin typeface="+mn-lt"/>
                <a:ea typeface="+mn-ea"/>
                <a:cs typeface="+mn-cs"/>
              </a:rPr>
              <a:t>CMS locations: </a:t>
            </a:r>
          </a:p>
          <a:p>
            <a:pPr marL="0" marR="0" lvl="0" indent="0" algn="l" defTabSz="781995" rtl="0" eaLnBrk="1" fontAlgn="auto" latinLnBrk="0" hangingPunct="1">
              <a:lnSpc>
                <a:spcPct val="110000"/>
              </a:lnSpc>
              <a:spcBef>
                <a:spcPts val="770"/>
              </a:spcBef>
              <a:spcAft>
                <a:spcPts val="0"/>
              </a:spcAft>
              <a:buClrTx/>
              <a:buSzTx/>
              <a:buFont typeface="Arial" panose="020B0604020202020204" pitchFamily="34" charset="0"/>
              <a:buNone/>
              <a:tabLst/>
              <a:defRPr/>
            </a:pPr>
            <a:r>
              <a:rPr kumimoji="0" lang="en-GB" sz="770" b="0" i="0" u="none" strike="noStrike" kern="1200" cap="none" spc="0" normalizeH="0" baseline="0" noProof="0" dirty="0">
                <a:ln>
                  <a:noFill/>
                </a:ln>
                <a:solidFill>
                  <a:schemeClr val="tx1"/>
                </a:solidFill>
                <a:effectLst/>
                <a:uLnTx/>
                <a:uFillTx/>
                <a:latin typeface="+mn-lt"/>
                <a:ea typeface="+mn-ea"/>
                <a:cs typeface="+mn-cs"/>
              </a:rPr>
              <a:t>Aberdeen, Algiers, Amsterdam, Antwerp, Barcelona, Beijing, Belgrade, Berlin, Bogotá, Bratislava, Bristol, Brussels, Bucharest, Budapest, Casablanca, Cologne, Dubai, Duesseldorf, Edinburgh, Frankfurt, Funchal, Geneva, Glasgow, Hamburg, Hong Kong, Istanbul, Johannesburg, Kyiv, Leipzig, Lima, Lisbon, Ljubljana, London, Luanda, Luxembourg, Lyon, Madrid, Manchester, Mexico City, Milan, Mombasa, Monaco, Moscow, Munich, Muscat, Nairobi, Paris, Podgorica, Poznan, Prague, Reading, Rio de Janeiro, Riyadh, Rome, Santiago de Chile, Sarajevo, Seville, Shanghai, Sheffield, Singapore, Skopje, Sofia, Strasbourg, Stuttgart, Tirana, Utrecht, Vienna, Warsaw, Zagreb and Zurich.</a:t>
            </a:r>
          </a:p>
          <a:p>
            <a:pPr marL="0" marR="0" lvl="0" indent="0" algn="l" defTabSz="781995" rtl="0" eaLnBrk="1" fontAlgn="auto" latinLnBrk="0" hangingPunct="1">
              <a:lnSpc>
                <a:spcPct val="110000"/>
              </a:lnSpc>
              <a:spcBef>
                <a:spcPts val="770"/>
              </a:spcBef>
              <a:spcAft>
                <a:spcPts val="0"/>
              </a:spcAft>
              <a:buClrTx/>
              <a:buSzTx/>
              <a:buFont typeface="Arial" panose="020B0604020202020204" pitchFamily="34" charset="0"/>
              <a:buNone/>
              <a:tabLst/>
              <a:defRPr/>
            </a:pPr>
            <a:r>
              <a:rPr kumimoji="0" lang="en-GB" sz="898" b="1" i="0" u="none" strike="noStrike" kern="1200" cap="none" spc="0" normalizeH="0" baseline="0" noProof="0" dirty="0" err="1">
                <a:ln>
                  <a:noFill/>
                </a:ln>
                <a:solidFill>
                  <a:schemeClr val="accent3"/>
                </a:solidFill>
                <a:effectLst/>
                <a:uLnTx/>
                <a:uFillTx/>
                <a:latin typeface="+mn-lt"/>
                <a:ea typeface="+mn-ea"/>
                <a:cs typeface="+mn-cs"/>
              </a:rPr>
              <a:t>cms.law</a:t>
            </a:r>
            <a:endParaRPr kumimoji="0" lang="en-GB" sz="898" b="1" i="0" u="none" strike="noStrike" kern="1200" cap="none" spc="0" normalizeH="0" baseline="0" noProof="0" dirty="0">
              <a:ln>
                <a:noFill/>
              </a:ln>
              <a:solidFill>
                <a:schemeClr val="accent3"/>
              </a:solidFill>
              <a:effectLst/>
              <a:uLnTx/>
              <a:uFillTx/>
              <a:latin typeface="+mn-lt"/>
              <a:ea typeface="+mn-ea"/>
              <a:cs typeface="+mn-cs"/>
            </a:endParaRPr>
          </a:p>
        </p:txBody>
      </p:sp>
      <p:pic>
        <p:nvPicPr>
          <p:cNvPr id="18" name="Picture 17">
            <a:extLst>
              <a:ext uri="{FF2B5EF4-FFF2-40B4-BE49-F238E27FC236}">
                <a16:creationId xmlns:a16="http://schemas.microsoft.com/office/drawing/2014/main" id="{A9F1C979-50C6-4709-9E6D-654CFB8BDA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54"/>
          <a:stretch/>
        </p:blipFill>
        <p:spPr>
          <a:xfrm>
            <a:off x="-1" y="0"/>
            <a:ext cx="2740171" cy="6858000"/>
          </a:xfrm>
          <a:prstGeom prst="rect">
            <a:avLst/>
          </a:prstGeom>
        </p:spPr>
      </p:pic>
    </p:spTree>
    <p:extLst>
      <p:ext uri="{BB962C8B-B14F-4D97-AF65-F5344CB8AC3E}">
        <p14:creationId xmlns:p14="http://schemas.microsoft.com/office/powerpoint/2010/main" val="1180218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CMNO_Disclaimer_blank_0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8A24A-2BBA-4E7E-8E9B-C42E4E6BC407}"/>
              </a:ext>
            </a:extLst>
          </p:cNvPr>
          <p:cNvSpPr>
            <a:spLocks noGrp="1"/>
          </p:cNvSpPr>
          <p:nvPr>
            <p:ph type="dt" sz="half" idx="10"/>
          </p:nvPr>
        </p:nvSpPr>
        <p:spPr/>
        <p:txBody>
          <a:bodyPr/>
          <a:lstStyle/>
          <a:p>
            <a:fld id="{41EC7C89-D8AD-4030-AE7E-50E572CA4409}" type="datetimeFigureOut">
              <a:rPr lang="en-GB" smtClean="0"/>
              <a:t>16/03/2021</a:t>
            </a:fld>
            <a:endParaRPr lang="en-GB"/>
          </a:p>
        </p:txBody>
      </p:sp>
      <p:sp>
        <p:nvSpPr>
          <p:cNvPr id="3" name="Footer Placeholder 2">
            <a:extLst>
              <a:ext uri="{FF2B5EF4-FFF2-40B4-BE49-F238E27FC236}">
                <a16:creationId xmlns:a16="http://schemas.microsoft.com/office/drawing/2014/main" id="{7545767B-A6C1-41C3-AC45-DF0875F625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7454C3-C332-47B2-B4FC-6E00DBA5F9A0}"/>
              </a:ext>
            </a:extLst>
          </p:cNvPr>
          <p:cNvSpPr>
            <a:spLocks noGrp="1"/>
          </p:cNvSpPr>
          <p:nvPr>
            <p:ph type="sldNum" sz="quarter" idx="12"/>
          </p:nvPr>
        </p:nvSpPr>
        <p:spPr/>
        <p:txBody>
          <a:bodyPr/>
          <a:lstStyle/>
          <a:p>
            <a:fld id="{4AD0D7EF-132D-4D7E-8451-70C4100E0DE7}" type="slidenum">
              <a:rPr lang="en-GB" smtClean="0"/>
              <a:t>‹#›</a:t>
            </a:fld>
            <a:endParaRPr lang="en-GB"/>
          </a:p>
        </p:txBody>
      </p:sp>
    </p:spTree>
    <p:extLst>
      <p:ext uri="{BB962C8B-B14F-4D97-AF65-F5344CB8AC3E}">
        <p14:creationId xmlns:p14="http://schemas.microsoft.com/office/powerpoint/2010/main" val="342621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4880592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theme" Target="../theme/theme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6.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3A1A2B-D3B0-41A9-8E82-D2B278C54302}"/>
              </a:ext>
            </a:extLst>
          </p:cNvPr>
          <p:cNvPicPr>
            <a:picLocks/>
          </p:cNvPicPr>
          <p:nvPr userDrawn="1"/>
        </p:nvPicPr>
        <p:blipFill rotWithShape="1">
          <a:blip r:embed="rId3" cstate="print">
            <a:extLst>
              <a:ext uri="{28A0092B-C50C-407E-A947-70E740481C1C}">
                <a14:useLocalDpi xmlns:a14="http://schemas.microsoft.com/office/drawing/2010/main"/>
              </a:ext>
            </a:extLst>
          </a:blip>
          <a:srcRect/>
          <a:stretch/>
        </p:blipFill>
        <p:spPr>
          <a:xfrm>
            <a:off x="4317299" y="2498400"/>
            <a:ext cx="4826701" cy="4359600"/>
          </a:xfrm>
          <a:prstGeom prst="rect">
            <a:avLst/>
          </a:prstGeom>
        </p:spPr>
      </p:pic>
      <p:sp>
        <p:nvSpPr>
          <p:cNvPr id="6149" name="Titelplatzhalter 1" descr="CMSLegal_Cover_Heading"/>
          <p:cNvSpPr>
            <a:spLocks noGrp="1"/>
          </p:cNvSpPr>
          <p:nvPr userDrawn="1">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2" name="TextBox 11" descr="CMSLegal_Cover_Footer_and_Date"/>
          <p:cNvSpPr txBox="1"/>
          <p:nvPr userDrawn="1"/>
        </p:nvSpPr>
        <p:spPr>
          <a:xfrm>
            <a:off x="432000" y="6318000"/>
            <a:ext cx="8280000" cy="540000"/>
          </a:xfrm>
          <a:prstGeom prst="rect">
            <a:avLst/>
          </a:prstGeom>
          <a:noFill/>
          <a:ln>
            <a:noFill/>
          </a:ln>
        </p:spPr>
        <p:txBody>
          <a:bodyPr wrap="square" lIns="0" tIns="0" rIns="0" bIns="0" rtlCol="0">
            <a:noAutofit/>
          </a:bodyPr>
          <a:lstStyle/>
          <a:p>
            <a:endParaRPr lang="en-GB" sz="1300" kern="1560" baseline="0" noProof="0" dirty="0">
              <a:solidFill>
                <a:srgbClr val="000000"/>
              </a:solidFill>
              <a:latin typeface="Arial" panose="020B0604020202020204" pitchFamily="34" charset="0"/>
              <a:cs typeface="Arial" pitchFamily="34" charset="0"/>
            </a:endParaRPr>
          </a:p>
        </p:txBody>
      </p:sp>
      <p:sp>
        <p:nvSpPr>
          <p:cNvPr id="11" name="Rechteck 10" descr="CMSLegal_Wedges_001"/>
          <p:cNvSpPr/>
          <p:nvPr userDrawn="1"/>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userDrawn="1"/>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pic>
        <p:nvPicPr>
          <p:cNvPr id="6" name="Picture 5" descr="CMSLegal_Cover_Logo_YWF_iL_001_P">
            <a:extLst>
              <a:ext uri="{FF2B5EF4-FFF2-40B4-BE49-F238E27FC236}">
                <a16:creationId xmlns:a16="http://schemas.microsoft.com/office/drawing/2014/main" id="{EDB9B08A-A80B-472F-B1C5-85EF918CE61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80312" y="432000"/>
            <a:ext cx="1333121" cy="649225"/>
          </a:xfrm>
          <a:prstGeom prst="rect">
            <a:avLst/>
          </a:prstGeom>
        </p:spPr>
      </p:pic>
      <p:pic>
        <p:nvPicPr>
          <p:cNvPr id="14" name="Picture 13">
            <a:extLst>
              <a:ext uri="{FF2B5EF4-FFF2-40B4-BE49-F238E27FC236}">
                <a16:creationId xmlns:a16="http://schemas.microsoft.com/office/drawing/2014/main" id="{36FAB209-B934-4B62-BEBF-6C31292025CA}"/>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409552" y="5319572"/>
            <a:ext cx="3890323" cy="1205772"/>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hf hdr="0" ftr="0" dt="0"/>
  <p:txStyles>
    <p:titleStyle>
      <a:lvl1pPr algn="l" rtl="0" eaLnBrk="1" fontAlgn="base" hangingPunct="1">
        <a:spcBef>
          <a:spcPct val="0"/>
        </a:spcBef>
        <a:spcAft>
          <a:spcPct val="0"/>
        </a:spcAft>
        <a:defRPr lang="de-DE" sz="24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a:t>This is the sub-heading, Arial 14/18pt.</a:t>
            </a:r>
          </a:p>
        </p:txBody>
      </p:sp>
      <p:pic>
        <p:nvPicPr>
          <p:cNvPr id="7" name="Picture 6">
            <a:extLst>
              <a:ext uri="{FF2B5EF4-FFF2-40B4-BE49-F238E27FC236}">
                <a16:creationId xmlns:a16="http://schemas.microsoft.com/office/drawing/2014/main" id="{55AE6E6A-F3A9-4377-8203-A345557F32F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0"/>
            <a:ext cx="9144001" cy="6858000"/>
          </a:xfrm>
          <a:prstGeom prst="rect">
            <a:avLst/>
          </a:prstGeom>
        </p:spPr>
      </p:pic>
    </p:spTree>
  </p:cSld>
  <p:clrMap bg1="lt1" tx1="dk1" bg2="lt2" tx2="dk2" accent1="accent1" accent2="accent2" accent3="accent3" accent4="accent4" accent5="accent5" accent6="accent6" hlink="hlink" folHlink="folHlink"/>
  <p:sldLayoutIdLst>
    <p:sldLayoutId id="2147483842" r:id="rId1"/>
    <p:sldLayoutId id="2147483832" r:id="rId2"/>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2"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766A62"/>
              </a:solidFill>
              <a:latin typeface="Arial" panose="020B0604020202020204"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833017-4144-42BE-836B-0ED146534CE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585E74-7311-4534-98FF-4EB0690A9F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EEF16E-C8DC-43FD-9D8E-02D0FE4D91A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B56F9-DC87-4279-8DEE-A2601746B62A}" type="datetimeFigureOut">
              <a:rPr lang="en-GB" smtClean="0"/>
              <a:t>16/03/2021</a:t>
            </a:fld>
            <a:endParaRPr lang="en-GB"/>
          </a:p>
        </p:txBody>
      </p:sp>
      <p:sp>
        <p:nvSpPr>
          <p:cNvPr id="5" name="Footer Placeholder 4">
            <a:extLst>
              <a:ext uri="{FF2B5EF4-FFF2-40B4-BE49-F238E27FC236}">
                <a16:creationId xmlns:a16="http://schemas.microsoft.com/office/drawing/2014/main" id="{1594F69D-4D21-4A0E-9D84-978905FE279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9C55C2-6419-485C-B251-55981EC10CF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AEAE-7206-4C3A-9DBF-F549F0EAD1B4}" type="slidenum">
              <a:rPr lang="en-GB" smtClean="0"/>
              <a:t>‹#›</a:t>
            </a:fld>
            <a:endParaRPr lang="en-GB"/>
          </a:p>
        </p:txBody>
      </p:sp>
    </p:spTree>
    <p:extLst>
      <p:ext uri="{BB962C8B-B14F-4D97-AF65-F5344CB8AC3E}">
        <p14:creationId xmlns:p14="http://schemas.microsoft.com/office/powerpoint/2010/main" val="261923600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descr="CMSLegal_Footer_Firm">
            <a:extLst>
              <a:ext uri="{FF2B5EF4-FFF2-40B4-BE49-F238E27FC236}">
                <a16:creationId xmlns:a16="http://schemas.microsoft.com/office/drawing/2014/main" id="{7A3F93E3-2081-4C3F-95E8-0D2AE739D340}"/>
              </a:ext>
            </a:extLst>
          </p:cNvPr>
          <p:cNvSpPr txBox="1"/>
          <p:nvPr userDrawn="1"/>
        </p:nvSpPr>
        <p:spPr>
          <a:xfrm>
            <a:off x="4575601" y="6537601"/>
            <a:ext cx="4132800" cy="252000"/>
          </a:xfrm>
          <a:prstGeom prst="rect">
            <a:avLst/>
          </a:prstGeom>
          <a:noFill/>
          <a:ln>
            <a:noFill/>
          </a:ln>
        </p:spPr>
        <p:txBody>
          <a:bodyPr wrap="square" lIns="0" tIns="0" rIns="0" bIns="0" rtlCol="0">
            <a:noAutofit/>
          </a:bodyPr>
          <a:lstStyle/>
          <a:p>
            <a:pPr marL="0" marR="0" lvl="0" indent="0" algn="r" defTabSz="891865" rtl="0" eaLnBrk="1" fontAlgn="auto" latinLnBrk="0" hangingPunct="1">
              <a:lnSpc>
                <a:spcPct val="100000"/>
              </a:lnSpc>
              <a:spcBef>
                <a:spcPts val="0"/>
              </a:spcBef>
              <a:spcAft>
                <a:spcPts val="0"/>
              </a:spcAft>
              <a:buClrTx/>
              <a:buSzTx/>
              <a:buFontTx/>
              <a:buNone/>
              <a:tabLst/>
              <a:defRPr/>
            </a:pPr>
            <a:r>
              <a:rPr kumimoji="0" lang="en-GB" sz="855" b="0" i="0" u="none" strike="noStrike" kern="1200" cap="none" spc="0" normalizeH="0" baseline="0" noProof="0" dirty="0">
                <a:ln>
                  <a:noFill/>
                </a:ln>
                <a:solidFill>
                  <a:srgbClr val="766A62"/>
                </a:solidFill>
                <a:effectLst/>
                <a:uLnTx/>
                <a:uFillTx/>
                <a:latin typeface="Arial" panose="020B0604020202020204" pitchFamily="34" charset="0"/>
                <a:ea typeface="+mn-ea"/>
                <a:cs typeface="Arial" pitchFamily="34" charset="0"/>
              </a:rPr>
              <a:t>CMS</a:t>
            </a:r>
          </a:p>
        </p:txBody>
      </p:sp>
    </p:spTree>
    <p:extLst>
      <p:ext uri="{BB962C8B-B14F-4D97-AF65-F5344CB8AC3E}">
        <p14:creationId xmlns:p14="http://schemas.microsoft.com/office/powerpoint/2010/main" val="23143889"/>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Lst>
  <p:hf sldNum="0" hdr="0" ftr="0" dt="0"/>
  <p:txStyles>
    <p:titleStyle>
      <a:lvl1pPr algn="l" rtl="0" eaLnBrk="1" fontAlgn="base" hangingPunct="1">
        <a:spcBef>
          <a:spcPct val="0"/>
        </a:spcBef>
        <a:spcAft>
          <a:spcPct val="0"/>
        </a:spcAft>
        <a:defRPr sz="2052"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52">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52">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52">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52">
          <a:solidFill>
            <a:srgbClr val="13294A"/>
          </a:solidFill>
          <a:latin typeface="Arial" pitchFamily="-110" charset="0"/>
          <a:ea typeface="Arial" pitchFamily="-110" charset="0"/>
          <a:cs typeface="Arial" pitchFamily="-110" charset="0"/>
        </a:defRPr>
      </a:lvl5pPr>
      <a:lvl6pPr marL="390997" algn="l" rtl="0" eaLnBrk="1" fontAlgn="base" hangingPunct="1">
        <a:spcBef>
          <a:spcPct val="0"/>
        </a:spcBef>
        <a:spcAft>
          <a:spcPct val="0"/>
        </a:spcAft>
        <a:defRPr sz="2052">
          <a:solidFill>
            <a:srgbClr val="13294A"/>
          </a:solidFill>
          <a:latin typeface="Arial" pitchFamily="-110" charset="0"/>
          <a:ea typeface="Arial" pitchFamily="-110" charset="0"/>
          <a:cs typeface="Arial" pitchFamily="-110" charset="0"/>
        </a:defRPr>
      </a:lvl6pPr>
      <a:lvl7pPr marL="781995" algn="l" rtl="0" eaLnBrk="1" fontAlgn="base" hangingPunct="1">
        <a:spcBef>
          <a:spcPct val="0"/>
        </a:spcBef>
        <a:spcAft>
          <a:spcPct val="0"/>
        </a:spcAft>
        <a:defRPr sz="2052">
          <a:solidFill>
            <a:srgbClr val="13294A"/>
          </a:solidFill>
          <a:latin typeface="Arial" pitchFamily="-110" charset="0"/>
          <a:ea typeface="Arial" pitchFamily="-110" charset="0"/>
          <a:cs typeface="Arial" pitchFamily="-110" charset="0"/>
        </a:defRPr>
      </a:lvl7pPr>
      <a:lvl8pPr marL="1172992" algn="l" rtl="0" eaLnBrk="1" fontAlgn="base" hangingPunct="1">
        <a:spcBef>
          <a:spcPct val="0"/>
        </a:spcBef>
        <a:spcAft>
          <a:spcPct val="0"/>
        </a:spcAft>
        <a:defRPr sz="2052">
          <a:solidFill>
            <a:srgbClr val="13294A"/>
          </a:solidFill>
          <a:latin typeface="Arial" pitchFamily="-110" charset="0"/>
          <a:ea typeface="Arial" pitchFamily="-110" charset="0"/>
          <a:cs typeface="Arial" pitchFamily="-110" charset="0"/>
        </a:defRPr>
      </a:lvl8pPr>
      <a:lvl9pPr marL="1563990" algn="l" rtl="0" eaLnBrk="1" fontAlgn="base" hangingPunct="1">
        <a:spcBef>
          <a:spcPct val="0"/>
        </a:spcBef>
        <a:spcAft>
          <a:spcPct val="0"/>
        </a:spcAft>
        <a:defRPr sz="2052">
          <a:solidFill>
            <a:srgbClr val="13294A"/>
          </a:solidFill>
          <a:latin typeface="Arial" pitchFamily="-110" charset="0"/>
          <a:ea typeface="Arial" pitchFamily="-110" charset="0"/>
          <a:cs typeface="Arial" pitchFamily="-110" charset="0"/>
        </a:defRPr>
      </a:lvl9pPr>
    </p:titleStyle>
    <p:bodyStyle>
      <a:lvl1pPr marL="293248" indent="-293248" algn="l" rtl="0" eaLnBrk="1" fontAlgn="base" hangingPunct="1">
        <a:spcBef>
          <a:spcPct val="20000"/>
        </a:spcBef>
        <a:spcAft>
          <a:spcPct val="0"/>
        </a:spcAft>
        <a:buFont typeface="Symbol" pitchFamily="-110" charset="2"/>
        <a:buChar char="-"/>
        <a:defRPr sz="1710" kern="1200">
          <a:solidFill>
            <a:srgbClr val="13294A"/>
          </a:solidFill>
          <a:latin typeface="Arial" pitchFamily="34" charset="0"/>
          <a:ea typeface="Arial" pitchFamily="-110" charset="0"/>
          <a:cs typeface="Arial" pitchFamily="34" charset="0"/>
        </a:defRPr>
      </a:lvl1pPr>
      <a:lvl2pPr marL="635371" indent="-244373"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977494" indent="-195499" algn="l" rtl="0" eaLnBrk="1" fontAlgn="base" hangingPunct="1">
        <a:spcBef>
          <a:spcPct val="20000"/>
        </a:spcBef>
        <a:spcAft>
          <a:spcPct val="0"/>
        </a:spcAft>
        <a:buFont typeface="Symbol" pitchFamily="-110" charset="2"/>
        <a:buChar char="-"/>
        <a:defRPr sz="1368" kern="1200">
          <a:solidFill>
            <a:srgbClr val="13294A"/>
          </a:solidFill>
          <a:latin typeface="Arial" pitchFamily="34" charset="0"/>
          <a:ea typeface="Arial" pitchFamily="-110" charset="0"/>
          <a:cs typeface="Arial" pitchFamily="34" charset="0"/>
        </a:defRPr>
      </a:lvl3pPr>
      <a:lvl4pPr marL="1368491" indent="-195499" algn="l" rtl="0" eaLnBrk="1" fontAlgn="base" hangingPunct="1">
        <a:spcBef>
          <a:spcPct val="20000"/>
        </a:spcBef>
        <a:spcAft>
          <a:spcPct val="0"/>
        </a:spcAft>
        <a:buFont typeface="Arial" charset="0"/>
        <a:buChar char="•"/>
        <a:defRPr sz="1368" kern="1200">
          <a:solidFill>
            <a:srgbClr val="13294A"/>
          </a:solidFill>
          <a:latin typeface="Arial" pitchFamily="34" charset="0"/>
          <a:ea typeface="Arial" pitchFamily="-110" charset="0"/>
          <a:cs typeface="Arial" pitchFamily="34" charset="0"/>
        </a:defRPr>
      </a:lvl4pPr>
      <a:lvl5pPr marL="1759488" indent="-195499" algn="l" rtl="0" eaLnBrk="1" fontAlgn="base" hangingPunct="1">
        <a:spcBef>
          <a:spcPct val="20000"/>
        </a:spcBef>
        <a:spcAft>
          <a:spcPct val="0"/>
        </a:spcAft>
        <a:buFont typeface="Symbol" pitchFamily="-110" charset="2"/>
        <a:buChar char="-"/>
        <a:defRPr sz="1368" kern="1200">
          <a:solidFill>
            <a:srgbClr val="13294A"/>
          </a:solidFill>
          <a:latin typeface="Arial" pitchFamily="34" charset="0"/>
          <a:ea typeface="Arial" pitchFamily="-110" charset="0"/>
          <a:cs typeface="Arial" pitchFamily="34" charset="0"/>
        </a:defRPr>
      </a:lvl5pPr>
      <a:lvl6pPr marL="2150486"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41483"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32481"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23478"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9pPr>
    </p:bodyStyle>
    <p:otherStyle>
      <a:defPPr>
        <a:defRPr lang="de-DE"/>
      </a:defPPr>
      <a:lvl1pPr marL="0" algn="l" defTabSz="781995" rtl="0" eaLnBrk="1" latinLnBrk="0" hangingPunct="1">
        <a:defRPr sz="1539" kern="1200">
          <a:solidFill>
            <a:schemeClr val="tx1"/>
          </a:solidFill>
          <a:latin typeface="+mn-lt"/>
          <a:ea typeface="+mn-ea"/>
          <a:cs typeface="+mn-cs"/>
        </a:defRPr>
      </a:lvl1pPr>
      <a:lvl2pPr marL="390997" algn="l" defTabSz="781995" rtl="0" eaLnBrk="1" latinLnBrk="0" hangingPunct="1">
        <a:defRPr sz="1539" kern="1200">
          <a:solidFill>
            <a:schemeClr val="tx1"/>
          </a:solidFill>
          <a:latin typeface="+mn-lt"/>
          <a:ea typeface="+mn-ea"/>
          <a:cs typeface="+mn-cs"/>
        </a:defRPr>
      </a:lvl2pPr>
      <a:lvl3pPr marL="781995" algn="l" defTabSz="781995" rtl="0" eaLnBrk="1" latinLnBrk="0" hangingPunct="1">
        <a:defRPr sz="1539" kern="1200">
          <a:solidFill>
            <a:schemeClr val="tx1"/>
          </a:solidFill>
          <a:latin typeface="+mn-lt"/>
          <a:ea typeface="+mn-ea"/>
          <a:cs typeface="+mn-cs"/>
        </a:defRPr>
      </a:lvl3pPr>
      <a:lvl4pPr marL="1172992" algn="l" defTabSz="781995" rtl="0" eaLnBrk="1" latinLnBrk="0" hangingPunct="1">
        <a:defRPr sz="1539" kern="1200">
          <a:solidFill>
            <a:schemeClr val="tx1"/>
          </a:solidFill>
          <a:latin typeface="+mn-lt"/>
          <a:ea typeface="+mn-ea"/>
          <a:cs typeface="+mn-cs"/>
        </a:defRPr>
      </a:lvl4pPr>
      <a:lvl5pPr marL="1563990" algn="l" defTabSz="781995" rtl="0" eaLnBrk="1" latinLnBrk="0" hangingPunct="1">
        <a:defRPr sz="1539" kern="1200">
          <a:solidFill>
            <a:schemeClr val="tx1"/>
          </a:solidFill>
          <a:latin typeface="+mn-lt"/>
          <a:ea typeface="+mn-ea"/>
          <a:cs typeface="+mn-cs"/>
        </a:defRPr>
      </a:lvl5pPr>
      <a:lvl6pPr marL="1954987" algn="l" defTabSz="781995" rtl="0" eaLnBrk="1" latinLnBrk="0" hangingPunct="1">
        <a:defRPr sz="1539" kern="1200">
          <a:solidFill>
            <a:schemeClr val="tx1"/>
          </a:solidFill>
          <a:latin typeface="+mn-lt"/>
          <a:ea typeface="+mn-ea"/>
          <a:cs typeface="+mn-cs"/>
        </a:defRPr>
      </a:lvl6pPr>
      <a:lvl7pPr marL="2345985" algn="l" defTabSz="781995" rtl="0" eaLnBrk="1" latinLnBrk="0" hangingPunct="1">
        <a:defRPr sz="1539" kern="1200">
          <a:solidFill>
            <a:schemeClr val="tx1"/>
          </a:solidFill>
          <a:latin typeface="+mn-lt"/>
          <a:ea typeface="+mn-ea"/>
          <a:cs typeface="+mn-cs"/>
        </a:defRPr>
      </a:lvl7pPr>
      <a:lvl8pPr marL="2736982" algn="l" defTabSz="781995" rtl="0" eaLnBrk="1" latinLnBrk="0" hangingPunct="1">
        <a:defRPr sz="1539" kern="1200">
          <a:solidFill>
            <a:schemeClr val="tx1"/>
          </a:solidFill>
          <a:latin typeface="+mn-lt"/>
          <a:ea typeface="+mn-ea"/>
          <a:cs typeface="+mn-cs"/>
        </a:defRPr>
      </a:lvl8pPr>
      <a:lvl9pPr marL="3127980" algn="l" defTabSz="781995" rtl="0" eaLnBrk="1" latinLnBrk="0" hangingPunct="1">
        <a:defRPr sz="153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5"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endParaRPr lang="en-GB" sz="1000" noProof="0" dirty="0">
              <a:solidFill>
                <a:srgbClr val="766A62"/>
              </a:solidFill>
              <a:latin typeface="Arial" panose="020B0604020202020204" pitchFamily="34" charset="0"/>
              <a:cs typeface="Arial" pitchFamily="34" charset="0"/>
            </a:endParaRPr>
          </a:p>
        </p:txBody>
      </p:sp>
      <p:sp>
        <p:nvSpPr>
          <p:cNvPr id="6"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endParaRPr lang="en-GB" sz="1000" noProof="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87" r:id="rId3"/>
    <p:sldLayoutId id="2147483888" r:id="rId4"/>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74FF0-DE27-46A5-B09B-DFAA2C88D8CC}"/>
              </a:ext>
            </a:extLst>
          </p:cNvPr>
          <p:cNvSpPr>
            <a:spLocks noGrp="1"/>
          </p:cNvSpPr>
          <p:nvPr>
            <p:ph type="title"/>
          </p:nvPr>
        </p:nvSpPr>
        <p:spPr>
          <a:xfrm>
            <a:off x="523404" y="499676"/>
            <a:ext cx="7886784" cy="512323"/>
          </a:xfrm>
          <a:prstGeom prst="rect">
            <a:avLst/>
          </a:prstGeom>
        </p:spPr>
        <p:txBody>
          <a:bodyPr vert="horz" lIns="0" tIns="0" rIns="0" bIns="0" rtlCol="0" anchor="t">
            <a:noAutofit/>
          </a:bodyPr>
          <a:lstStyle/>
          <a:p>
            <a:r>
              <a:rPr lang="en-US" dirty="0"/>
              <a:t>CMNO Disclaimer and blank headline</a:t>
            </a:r>
            <a:endParaRPr lang="en-GB" dirty="0"/>
          </a:p>
        </p:txBody>
      </p:sp>
      <p:sp>
        <p:nvSpPr>
          <p:cNvPr id="3" name="Text Placeholder 2">
            <a:extLst>
              <a:ext uri="{FF2B5EF4-FFF2-40B4-BE49-F238E27FC236}">
                <a16:creationId xmlns:a16="http://schemas.microsoft.com/office/drawing/2014/main" id="{51FB12F3-8FF4-4B8D-8350-A5D923B4B6AA}"/>
              </a:ext>
            </a:extLst>
          </p:cNvPr>
          <p:cNvSpPr>
            <a:spLocks noGrp="1"/>
          </p:cNvSpPr>
          <p:nvPr>
            <p:ph type="body" idx="1"/>
          </p:nvPr>
        </p:nvSpPr>
        <p:spPr>
          <a:xfrm>
            <a:off x="523404" y="1459837"/>
            <a:ext cx="7886784" cy="4350697"/>
          </a:xfrm>
          <a:prstGeom prst="rect">
            <a:avLst/>
          </a:prstGeom>
        </p:spPr>
        <p:txBody>
          <a:bodyPr vert="horz" lIns="0" tIns="0" rIns="0" bIns="0" rtlCol="0">
            <a:noAutofit/>
          </a:bodyPr>
          <a:lstStyle/>
          <a:p>
            <a:pPr lvl="0"/>
            <a:r>
              <a:rPr lang="en-US" dirty="0"/>
              <a:t>CMNO Disclaimer and blank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FC42E6-BE7C-4625-9515-4A34F90D8809}"/>
              </a:ext>
            </a:extLst>
          </p:cNvPr>
          <p:cNvSpPr>
            <a:spLocks noGrp="1"/>
          </p:cNvSpPr>
          <p:nvPr>
            <p:ph type="dt" sz="half" idx="2"/>
          </p:nvPr>
        </p:nvSpPr>
        <p:spPr>
          <a:xfrm>
            <a:off x="307884" y="6564368"/>
            <a:ext cx="2032036" cy="163293"/>
          </a:xfrm>
          <a:prstGeom prst="rect">
            <a:avLst/>
          </a:prstGeom>
        </p:spPr>
        <p:txBody>
          <a:bodyPr vert="horz" lIns="0" tIns="0" rIns="0" bIns="0" rtlCol="0" anchor="b"/>
          <a:lstStyle>
            <a:lvl1pPr algn="l">
              <a:defRPr sz="684">
                <a:solidFill>
                  <a:schemeClr val="tx1">
                    <a:lumMod val="50000"/>
                    <a:lumOff val="50000"/>
                  </a:schemeClr>
                </a:solidFill>
              </a:defRPr>
            </a:lvl1pPr>
          </a:lstStyle>
          <a:p>
            <a:fld id="{41EC7C89-D8AD-4030-AE7E-50E572CA4409}" type="datetimeFigureOut">
              <a:rPr lang="en-GB" smtClean="0"/>
              <a:pPr/>
              <a:t>16/03/2021</a:t>
            </a:fld>
            <a:endParaRPr lang="en-GB" dirty="0"/>
          </a:p>
        </p:txBody>
      </p:sp>
      <p:sp>
        <p:nvSpPr>
          <p:cNvPr id="5" name="Footer Placeholder 4">
            <a:extLst>
              <a:ext uri="{FF2B5EF4-FFF2-40B4-BE49-F238E27FC236}">
                <a16:creationId xmlns:a16="http://schemas.microsoft.com/office/drawing/2014/main" id="{84F4E8E4-9592-493C-9DB0-5C04E5FAFB96}"/>
              </a:ext>
            </a:extLst>
          </p:cNvPr>
          <p:cNvSpPr>
            <a:spLocks noGrp="1"/>
          </p:cNvSpPr>
          <p:nvPr>
            <p:ph type="ftr" sz="quarter" idx="3"/>
          </p:nvPr>
        </p:nvSpPr>
        <p:spPr>
          <a:xfrm>
            <a:off x="2832535" y="6564368"/>
            <a:ext cx="5849799" cy="163293"/>
          </a:xfrm>
          <a:prstGeom prst="rect">
            <a:avLst/>
          </a:prstGeom>
        </p:spPr>
        <p:txBody>
          <a:bodyPr vert="horz" lIns="0" tIns="0" rIns="0" bIns="0" rtlCol="0" anchor="b"/>
          <a:lstStyle>
            <a:lvl1pPr algn="r">
              <a:defRPr sz="684">
                <a:solidFill>
                  <a:schemeClr val="tx1">
                    <a:lumMod val="50000"/>
                    <a:lumOff val="50000"/>
                  </a:schemeClr>
                </a:solidFill>
              </a:defRPr>
            </a:lvl1pPr>
          </a:lstStyle>
          <a:p>
            <a:endParaRPr lang="en-GB" dirty="0"/>
          </a:p>
        </p:txBody>
      </p:sp>
      <p:sp>
        <p:nvSpPr>
          <p:cNvPr id="6" name="Slide Number Placeholder 5">
            <a:extLst>
              <a:ext uri="{FF2B5EF4-FFF2-40B4-BE49-F238E27FC236}">
                <a16:creationId xmlns:a16="http://schemas.microsoft.com/office/drawing/2014/main" id="{496F8F2E-DE9C-471F-BCE1-2B9AC611C01E}"/>
              </a:ext>
            </a:extLst>
          </p:cNvPr>
          <p:cNvSpPr>
            <a:spLocks noGrp="1"/>
          </p:cNvSpPr>
          <p:nvPr>
            <p:ph type="sldNum" sz="quarter" idx="4"/>
          </p:nvPr>
        </p:nvSpPr>
        <p:spPr>
          <a:xfrm>
            <a:off x="8774699" y="6564368"/>
            <a:ext cx="307884" cy="163293"/>
          </a:xfrm>
          <a:prstGeom prst="rect">
            <a:avLst/>
          </a:prstGeom>
        </p:spPr>
        <p:txBody>
          <a:bodyPr vert="horz" lIns="0" tIns="0" rIns="0" bIns="0" rtlCol="0" anchor="b"/>
          <a:lstStyle>
            <a:lvl1pPr algn="l">
              <a:defRPr sz="684">
                <a:solidFill>
                  <a:schemeClr val="tx1">
                    <a:lumMod val="50000"/>
                    <a:lumOff val="50000"/>
                  </a:schemeClr>
                </a:solidFill>
              </a:defRPr>
            </a:lvl1pPr>
          </a:lstStyle>
          <a:p>
            <a:fld id="{4AD0D7EF-132D-4D7E-8451-70C4100E0DE7}" type="slidenum">
              <a:rPr lang="en-GB" smtClean="0"/>
              <a:pPr/>
              <a:t>‹#›</a:t>
            </a:fld>
            <a:endParaRPr lang="en-GB" dirty="0"/>
          </a:p>
        </p:txBody>
      </p:sp>
      <p:sp>
        <p:nvSpPr>
          <p:cNvPr id="7" name="Rectangle 6">
            <a:extLst>
              <a:ext uri="{FF2B5EF4-FFF2-40B4-BE49-F238E27FC236}">
                <a16:creationId xmlns:a16="http://schemas.microsoft.com/office/drawing/2014/main" id="{D840612F-FF14-4DEB-9738-8305F552A0AE}"/>
              </a:ext>
            </a:extLst>
          </p:cNvPr>
          <p:cNvSpPr/>
          <p:nvPr userDrawn="1"/>
        </p:nvSpPr>
        <p:spPr>
          <a:xfrm>
            <a:off x="8699214" y="6564368"/>
            <a:ext cx="61577" cy="163293"/>
          </a:xfrm>
          <a:prstGeom prst="rect">
            <a:avLst/>
          </a:prstGeom>
        </p:spPr>
        <p:txBody>
          <a:bodyPr wrap="none" lIns="0" tIns="0" rIns="0" bIns="0" anchor="b">
            <a:noAutofit/>
          </a:bodyPr>
          <a:lstStyle/>
          <a:p>
            <a:pPr algn="ctr"/>
            <a:r>
              <a:rPr lang="en-GB" sz="684" dirty="0">
                <a:solidFill>
                  <a:schemeClr val="tx1">
                    <a:lumMod val="50000"/>
                    <a:lumOff val="50000"/>
                  </a:schemeClr>
                </a:solidFill>
                <a:latin typeface="Arial" panose="020B0604020202020204" pitchFamily="34" charset="0"/>
                <a:cs typeface="Arial" pitchFamily="34" charset="0"/>
              </a:rPr>
              <a:t>|</a:t>
            </a:r>
            <a:endParaRPr lang="en-GB" sz="684" dirty="0">
              <a:solidFill>
                <a:schemeClr val="tx1">
                  <a:lumMod val="50000"/>
                  <a:lumOff val="50000"/>
                </a:schemeClr>
              </a:solidFill>
            </a:endParaRPr>
          </a:p>
        </p:txBody>
      </p:sp>
    </p:spTree>
    <p:extLst>
      <p:ext uri="{BB962C8B-B14F-4D97-AF65-F5344CB8AC3E}">
        <p14:creationId xmlns:p14="http://schemas.microsoft.com/office/powerpoint/2010/main" val="2668375392"/>
      </p:ext>
    </p:extLst>
  </p:cSld>
  <p:clrMap bg1="lt1" tx1="dk1" bg2="lt2" tx2="dk2" accent1="accent1" accent2="accent2" accent3="accent3" accent4="accent4" accent5="accent5" accent6="accent6" hlink="hlink" folHlink="folHlink"/>
  <p:sldLayoutIdLst>
    <p:sldLayoutId id="2147483930" r:id="rId1"/>
    <p:sldLayoutId id="2147483931" r:id="rId2"/>
  </p:sldLayoutIdLst>
  <p:txStyles>
    <p:titleStyle>
      <a:lvl1pPr algn="l" defTabSz="781995" rtl="0" eaLnBrk="1" latinLnBrk="0" hangingPunct="1">
        <a:lnSpc>
          <a:spcPct val="100000"/>
        </a:lnSpc>
        <a:spcBef>
          <a:spcPct val="0"/>
        </a:spcBef>
        <a:buNone/>
        <a:defRPr sz="2395" kern="1200">
          <a:solidFill>
            <a:schemeClr val="accent3"/>
          </a:solidFill>
          <a:latin typeface="+mj-lt"/>
          <a:ea typeface="+mj-ea"/>
          <a:cs typeface="+mj-cs"/>
        </a:defRPr>
      </a:lvl1pPr>
    </p:titleStyle>
    <p:bodyStyle>
      <a:lvl1pPr marL="92362" indent="-92362" algn="l" defTabSz="781995" rtl="0" eaLnBrk="1" latinLnBrk="0" hangingPunct="1">
        <a:lnSpc>
          <a:spcPct val="110000"/>
        </a:lnSpc>
        <a:spcBef>
          <a:spcPts val="770"/>
        </a:spcBef>
        <a:buFont typeface="Arial" panose="020B0604020202020204" pitchFamily="34" charset="0"/>
        <a:buChar char="•"/>
        <a:defRPr sz="855" kern="1200">
          <a:solidFill>
            <a:schemeClr val="tx1"/>
          </a:solidFill>
          <a:latin typeface="+mn-lt"/>
          <a:ea typeface="+mn-ea"/>
          <a:cs typeface="+mn-cs"/>
        </a:defRPr>
      </a:lvl1pPr>
      <a:lvl2pPr marL="184723" indent="-92362" algn="l" defTabSz="781995" rtl="0" eaLnBrk="1" latinLnBrk="0" hangingPunct="1">
        <a:lnSpc>
          <a:spcPct val="110000"/>
        </a:lnSpc>
        <a:spcBef>
          <a:spcPts val="257"/>
        </a:spcBef>
        <a:buFont typeface="Arial" panose="020B0604020202020204" pitchFamily="34" charset="0"/>
        <a:buChar char="•"/>
        <a:defRPr sz="855" kern="1200">
          <a:solidFill>
            <a:schemeClr val="tx1"/>
          </a:solidFill>
          <a:latin typeface="+mn-lt"/>
          <a:ea typeface="+mn-ea"/>
          <a:cs typeface="+mn-cs"/>
        </a:defRPr>
      </a:lvl2pPr>
      <a:lvl3pPr marL="277085" indent="-92362" algn="l" defTabSz="781995" rtl="0" eaLnBrk="1" latinLnBrk="0" hangingPunct="1">
        <a:lnSpc>
          <a:spcPct val="110000"/>
        </a:lnSpc>
        <a:spcBef>
          <a:spcPts val="257"/>
        </a:spcBef>
        <a:buFont typeface="Arial" panose="020B0604020202020204" pitchFamily="34" charset="0"/>
        <a:buChar char="•"/>
        <a:defRPr sz="855" kern="1200">
          <a:solidFill>
            <a:schemeClr val="tx1"/>
          </a:solidFill>
          <a:latin typeface="+mn-lt"/>
          <a:ea typeface="+mn-ea"/>
          <a:cs typeface="+mn-cs"/>
        </a:defRPr>
      </a:lvl3pPr>
      <a:lvl4pPr marL="369446" indent="-92362" algn="l" defTabSz="781995" rtl="0" eaLnBrk="1" latinLnBrk="0" hangingPunct="1">
        <a:lnSpc>
          <a:spcPct val="110000"/>
        </a:lnSpc>
        <a:spcBef>
          <a:spcPts val="257"/>
        </a:spcBef>
        <a:buFont typeface="Arial" panose="020B0604020202020204" pitchFamily="34" charset="0"/>
        <a:buChar char="•"/>
        <a:defRPr sz="855" kern="1200">
          <a:solidFill>
            <a:schemeClr val="tx1"/>
          </a:solidFill>
          <a:latin typeface="+mn-lt"/>
          <a:ea typeface="+mn-ea"/>
          <a:cs typeface="+mn-cs"/>
        </a:defRPr>
      </a:lvl4pPr>
      <a:lvl5pPr marL="461808" indent="-92362" algn="l" defTabSz="781995" rtl="0" eaLnBrk="1" latinLnBrk="0" hangingPunct="1">
        <a:lnSpc>
          <a:spcPct val="110000"/>
        </a:lnSpc>
        <a:spcBef>
          <a:spcPts val="257"/>
        </a:spcBef>
        <a:buFont typeface="Arial" panose="020B0604020202020204" pitchFamily="34" charset="0"/>
        <a:buChar char="•"/>
        <a:defRPr sz="855" kern="1200">
          <a:solidFill>
            <a:schemeClr val="tx1"/>
          </a:solidFill>
          <a:latin typeface="+mn-lt"/>
          <a:ea typeface="+mn-ea"/>
          <a:cs typeface="+mn-cs"/>
        </a:defRPr>
      </a:lvl5pPr>
      <a:lvl6pPr marL="2150486"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6pPr>
      <a:lvl7pPr marL="2541483"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7pPr>
      <a:lvl8pPr marL="2932481"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8pPr>
      <a:lvl9pPr marL="3323478"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9pPr>
    </p:bodyStyle>
    <p:otherStyle>
      <a:defPPr>
        <a:defRPr lang="en-US"/>
      </a:defPPr>
      <a:lvl1pPr marL="0" algn="l" defTabSz="781995" rtl="0" eaLnBrk="1" latinLnBrk="0" hangingPunct="1">
        <a:defRPr sz="1539" kern="1200">
          <a:solidFill>
            <a:schemeClr val="tx1"/>
          </a:solidFill>
          <a:latin typeface="+mn-lt"/>
          <a:ea typeface="+mn-ea"/>
          <a:cs typeface="+mn-cs"/>
        </a:defRPr>
      </a:lvl1pPr>
      <a:lvl2pPr marL="390997" algn="l" defTabSz="781995" rtl="0" eaLnBrk="1" latinLnBrk="0" hangingPunct="1">
        <a:defRPr sz="1539" kern="1200">
          <a:solidFill>
            <a:schemeClr val="tx1"/>
          </a:solidFill>
          <a:latin typeface="+mn-lt"/>
          <a:ea typeface="+mn-ea"/>
          <a:cs typeface="+mn-cs"/>
        </a:defRPr>
      </a:lvl2pPr>
      <a:lvl3pPr marL="781995" algn="l" defTabSz="781995" rtl="0" eaLnBrk="1" latinLnBrk="0" hangingPunct="1">
        <a:defRPr sz="1539" kern="1200">
          <a:solidFill>
            <a:schemeClr val="tx1"/>
          </a:solidFill>
          <a:latin typeface="+mn-lt"/>
          <a:ea typeface="+mn-ea"/>
          <a:cs typeface="+mn-cs"/>
        </a:defRPr>
      </a:lvl3pPr>
      <a:lvl4pPr marL="1172992" algn="l" defTabSz="781995" rtl="0" eaLnBrk="1" latinLnBrk="0" hangingPunct="1">
        <a:defRPr sz="1539" kern="1200">
          <a:solidFill>
            <a:schemeClr val="tx1"/>
          </a:solidFill>
          <a:latin typeface="+mn-lt"/>
          <a:ea typeface="+mn-ea"/>
          <a:cs typeface="+mn-cs"/>
        </a:defRPr>
      </a:lvl4pPr>
      <a:lvl5pPr marL="1563990" algn="l" defTabSz="781995" rtl="0" eaLnBrk="1" latinLnBrk="0" hangingPunct="1">
        <a:defRPr sz="1539" kern="1200">
          <a:solidFill>
            <a:schemeClr val="tx1"/>
          </a:solidFill>
          <a:latin typeface="+mn-lt"/>
          <a:ea typeface="+mn-ea"/>
          <a:cs typeface="+mn-cs"/>
        </a:defRPr>
      </a:lvl5pPr>
      <a:lvl6pPr marL="1954987" algn="l" defTabSz="781995" rtl="0" eaLnBrk="1" latinLnBrk="0" hangingPunct="1">
        <a:defRPr sz="1539" kern="1200">
          <a:solidFill>
            <a:schemeClr val="tx1"/>
          </a:solidFill>
          <a:latin typeface="+mn-lt"/>
          <a:ea typeface="+mn-ea"/>
          <a:cs typeface="+mn-cs"/>
        </a:defRPr>
      </a:lvl6pPr>
      <a:lvl7pPr marL="2345985" algn="l" defTabSz="781995" rtl="0" eaLnBrk="1" latinLnBrk="0" hangingPunct="1">
        <a:defRPr sz="1539" kern="1200">
          <a:solidFill>
            <a:schemeClr val="tx1"/>
          </a:solidFill>
          <a:latin typeface="+mn-lt"/>
          <a:ea typeface="+mn-ea"/>
          <a:cs typeface="+mn-cs"/>
        </a:defRPr>
      </a:lvl7pPr>
      <a:lvl8pPr marL="2736982" algn="l" defTabSz="781995" rtl="0" eaLnBrk="1" latinLnBrk="0" hangingPunct="1">
        <a:defRPr sz="1539" kern="1200">
          <a:solidFill>
            <a:schemeClr val="tx1"/>
          </a:solidFill>
          <a:latin typeface="+mn-lt"/>
          <a:ea typeface="+mn-ea"/>
          <a:cs typeface="+mn-cs"/>
        </a:defRPr>
      </a:lvl8pPr>
      <a:lvl9pPr marL="3127980" algn="l" defTabSz="781995"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8.xml"/><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5.jpeg"/><Relationship Id="rId2" Type="http://schemas.openxmlformats.org/officeDocument/2006/relationships/image" Target="../media/image39.png"/><Relationship Id="rId1" Type="http://schemas.openxmlformats.org/officeDocument/2006/relationships/slideLayout" Target="../slideLayouts/slideLayout4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2.wdp"/><Relationship Id="rId7"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29C7EE-3D28-4904-A30B-B6DF8DB9C1B4}"/>
              </a:ext>
            </a:extLst>
          </p:cNvPr>
          <p:cNvSpPr/>
          <p:nvPr/>
        </p:nvSpPr>
        <p:spPr>
          <a:xfrm>
            <a:off x="203" y="0"/>
            <a:ext cx="3384376" cy="6858000"/>
          </a:xfrm>
          <a:prstGeom prst="rect">
            <a:avLst/>
          </a:prstGeom>
          <a:solidFill>
            <a:srgbClr val="13294A">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2F056DC-9544-4C27-BA70-88F2DC56FEA4}"/>
              </a:ext>
            </a:extLst>
          </p:cNvPr>
          <p:cNvSpPr/>
          <p:nvPr/>
        </p:nvSpPr>
        <p:spPr>
          <a:xfrm>
            <a:off x="237829" y="1830303"/>
            <a:ext cx="3564396" cy="2246769"/>
          </a:xfrm>
          <a:prstGeom prst="rect">
            <a:avLst/>
          </a:prstGeom>
        </p:spPr>
        <p:txBody>
          <a:bodyPr wrap="square">
            <a:spAutoFit/>
          </a:bodyPr>
          <a:lstStyle/>
          <a:p>
            <a:br>
              <a:rPr lang="pl-PL" sz="2800" dirty="0">
                <a:solidFill>
                  <a:schemeClr val="bg1"/>
                </a:solidFill>
                <a:latin typeface="+mj-lt"/>
                <a:cs typeface="Segoe UI Semilight" panose="020B0402040204020203" pitchFamily="34" charset="0"/>
              </a:rPr>
            </a:br>
            <a:r>
              <a:rPr lang="en-GB" sz="2800" dirty="0">
                <a:solidFill>
                  <a:schemeClr val="bg1"/>
                </a:solidFill>
                <a:latin typeface="+mj-lt"/>
                <a:cs typeface="Calibri" panose="020F0502020204030204" pitchFamily="34" charset="0"/>
              </a:rPr>
              <a:t>Recent developments impacting the insurance sector  </a:t>
            </a:r>
            <a:endParaRPr lang="en-US" sz="2800" dirty="0">
              <a:solidFill>
                <a:schemeClr val="bg1"/>
              </a:solidFill>
              <a:latin typeface="+mj-lt"/>
              <a:cs typeface="Calibri" panose="020F0502020204030204" pitchFamily="34" charset="0"/>
            </a:endParaRPr>
          </a:p>
        </p:txBody>
      </p:sp>
      <p:sp>
        <p:nvSpPr>
          <p:cNvPr id="8" name="Rectangle 7">
            <a:extLst>
              <a:ext uri="{FF2B5EF4-FFF2-40B4-BE49-F238E27FC236}">
                <a16:creationId xmlns:a16="http://schemas.microsoft.com/office/drawing/2014/main" id="{E2A4BC48-18FC-4683-9030-FEA1473E62A1}"/>
              </a:ext>
            </a:extLst>
          </p:cNvPr>
          <p:cNvSpPr/>
          <p:nvPr/>
        </p:nvSpPr>
        <p:spPr>
          <a:xfrm>
            <a:off x="237829" y="270856"/>
            <a:ext cx="2761105" cy="523220"/>
          </a:xfrm>
          <a:prstGeom prst="rect">
            <a:avLst/>
          </a:prstGeom>
        </p:spPr>
        <p:txBody>
          <a:bodyPr wrap="square">
            <a:spAutoFit/>
          </a:bodyPr>
          <a:lstStyle/>
          <a:p>
            <a:r>
              <a:rPr lang="es-ES" sz="1400" dirty="0">
                <a:solidFill>
                  <a:schemeClr val="bg1"/>
                </a:solidFill>
                <a:cs typeface="Calibri" panose="020F0502020204030204" pitchFamily="34" charset="0"/>
              </a:rPr>
              <a:t>CENTRAL &amp; EASTERN</a:t>
            </a:r>
            <a:r>
              <a:rPr lang="pl-PL" sz="1400" dirty="0">
                <a:solidFill>
                  <a:schemeClr val="bg1"/>
                </a:solidFill>
                <a:cs typeface="Calibri" panose="020F0502020204030204" pitchFamily="34" charset="0"/>
              </a:rPr>
              <a:t> EUROPE WEBINA</a:t>
            </a:r>
            <a:r>
              <a:rPr lang="en-GB" sz="1400" dirty="0">
                <a:solidFill>
                  <a:schemeClr val="bg1"/>
                </a:solidFill>
                <a:cs typeface="Calibri" panose="020F0502020204030204" pitchFamily="34" charset="0"/>
              </a:rPr>
              <a:t>R</a:t>
            </a:r>
          </a:p>
        </p:txBody>
      </p:sp>
      <p:sp>
        <p:nvSpPr>
          <p:cNvPr id="6" name="Rectangle 5">
            <a:extLst>
              <a:ext uri="{FF2B5EF4-FFF2-40B4-BE49-F238E27FC236}">
                <a16:creationId xmlns:a16="http://schemas.microsoft.com/office/drawing/2014/main" id="{3BFAC083-B137-499F-B6DB-CEC28D247873}"/>
              </a:ext>
            </a:extLst>
          </p:cNvPr>
          <p:cNvSpPr/>
          <p:nvPr/>
        </p:nvSpPr>
        <p:spPr>
          <a:xfrm>
            <a:off x="226166" y="6228020"/>
            <a:ext cx="3168352" cy="369332"/>
          </a:xfrm>
          <a:prstGeom prst="rect">
            <a:avLst/>
          </a:prstGeom>
        </p:spPr>
        <p:txBody>
          <a:bodyPr wrap="square">
            <a:spAutoFit/>
          </a:bodyPr>
          <a:lstStyle/>
          <a:p>
            <a:r>
              <a:rPr lang="es-ES" dirty="0">
                <a:solidFill>
                  <a:schemeClr val="bg1"/>
                </a:solidFill>
                <a:latin typeface="+mj-lt"/>
                <a:cs typeface="Calibri" panose="020F0502020204030204" pitchFamily="34" charset="0"/>
              </a:rPr>
              <a:t>1</a:t>
            </a:r>
            <a:r>
              <a:rPr lang="en-GB" dirty="0">
                <a:solidFill>
                  <a:schemeClr val="bg1"/>
                </a:solidFill>
                <a:latin typeface="+mj-lt"/>
                <a:cs typeface="Calibri" panose="020F0502020204030204" pitchFamily="34" charset="0"/>
              </a:rPr>
              <a:t>6 March</a:t>
            </a:r>
            <a:r>
              <a:rPr lang="es-ES" dirty="0">
                <a:solidFill>
                  <a:schemeClr val="bg1"/>
                </a:solidFill>
                <a:latin typeface="+mj-lt"/>
                <a:cs typeface="Calibri" panose="020F0502020204030204" pitchFamily="34" charset="0"/>
              </a:rPr>
              <a:t> </a:t>
            </a:r>
            <a:r>
              <a:rPr lang="pl-PL" dirty="0">
                <a:solidFill>
                  <a:schemeClr val="bg1"/>
                </a:solidFill>
                <a:latin typeface="+mj-lt"/>
                <a:cs typeface="Calibri" panose="020F0502020204030204" pitchFamily="34" charset="0"/>
              </a:rPr>
              <a:t>2020</a:t>
            </a:r>
            <a:endParaRPr lang="en-GB" dirty="0">
              <a:solidFill>
                <a:schemeClr val="bg1"/>
              </a:solidFill>
              <a:latin typeface="+mj-lt"/>
              <a:cs typeface="Calibri" panose="020F0502020204030204" pitchFamily="34" charset="0"/>
            </a:endParaRPr>
          </a:p>
        </p:txBody>
      </p:sp>
      <p:grpSp>
        <p:nvGrpSpPr>
          <p:cNvPr id="11" name="Group 19">
            <a:extLst>
              <a:ext uri="{FF2B5EF4-FFF2-40B4-BE49-F238E27FC236}">
                <a16:creationId xmlns:a16="http://schemas.microsoft.com/office/drawing/2014/main" id="{A9045BDB-3297-4A7C-929F-0454E38411C1}"/>
              </a:ext>
            </a:extLst>
          </p:cNvPr>
          <p:cNvGrpSpPr>
            <a:grpSpLocks noChangeAspect="1"/>
          </p:cNvGrpSpPr>
          <p:nvPr/>
        </p:nvGrpSpPr>
        <p:grpSpPr bwMode="auto">
          <a:xfrm>
            <a:off x="323528" y="1378253"/>
            <a:ext cx="723373" cy="793551"/>
            <a:chOff x="1421" y="1238"/>
            <a:chExt cx="268" cy="294"/>
          </a:xfrm>
          <a:solidFill>
            <a:schemeClr val="bg1"/>
          </a:solidFill>
        </p:grpSpPr>
        <p:sp>
          <p:nvSpPr>
            <p:cNvPr id="12" name="Freeform 20">
              <a:extLst>
                <a:ext uri="{FF2B5EF4-FFF2-40B4-BE49-F238E27FC236}">
                  <a16:creationId xmlns:a16="http://schemas.microsoft.com/office/drawing/2014/main" id="{41888AE8-FD25-406F-A96A-A22D2B800027}"/>
                </a:ext>
              </a:extLst>
            </p:cNvPr>
            <p:cNvSpPr>
              <a:spLocks noEditPoints="1"/>
            </p:cNvSpPr>
            <p:nvPr/>
          </p:nvSpPr>
          <p:spPr bwMode="auto">
            <a:xfrm>
              <a:off x="1437" y="1238"/>
              <a:ext cx="236" cy="136"/>
            </a:xfrm>
            <a:custGeom>
              <a:avLst/>
              <a:gdLst>
                <a:gd name="T0" fmla="*/ 39 w 2019"/>
                <a:gd name="T1" fmla="*/ 1165 h 1165"/>
                <a:gd name="T2" fmla="*/ 1980 w 2019"/>
                <a:gd name="T3" fmla="*/ 1165 h 1165"/>
                <a:gd name="T4" fmla="*/ 2019 w 2019"/>
                <a:gd name="T5" fmla="*/ 1126 h 1165"/>
                <a:gd name="T6" fmla="*/ 2019 w 2019"/>
                <a:gd name="T7" fmla="*/ 39 h 1165"/>
                <a:gd name="T8" fmla="*/ 1980 w 2019"/>
                <a:gd name="T9" fmla="*/ 0 h 1165"/>
                <a:gd name="T10" fmla="*/ 39 w 2019"/>
                <a:gd name="T11" fmla="*/ 0 h 1165"/>
                <a:gd name="T12" fmla="*/ 0 w 2019"/>
                <a:gd name="T13" fmla="*/ 39 h 1165"/>
                <a:gd name="T14" fmla="*/ 0 w 2019"/>
                <a:gd name="T15" fmla="*/ 1126 h 1165"/>
                <a:gd name="T16" fmla="*/ 39 w 2019"/>
                <a:gd name="T17" fmla="*/ 1165 h 1165"/>
                <a:gd name="T18" fmla="*/ 78 w 2019"/>
                <a:gd name="T19" fmla="*/ 78 h 1165"/>
                <a:gd name="T20" fmla="*/ 1942 w 2019"/>
                <a:gd name="T21" fmla="*/ 78 h 1165"/>
                <a:gd name="T22" fmla="*/ 1942 w 2019"/>
                <a:gd name="T23" fmla="*/ 1087 h 1165"/>
                <a:gd name="T24" fmla="*/ 78 w 2019"/>
                <a:gd name="T25" fmla="*/ 1087 h 1165"/>
                <a:gd name="T26" fmla="*/ 78 w 2019"/>
                <a:gd name="T27" fmla="*/ 78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9" h="1165">
                  <a:moveTo>
                    <a:pt x="39" y="1165"/>
                  </a:moveTo>
                  <a:cubicBezTo>
                    <a:pt x="1980" y="1165"/>
                    <a:pt x="1980" y="1165"/>
                    <a:pt x="1980" y="1165"/>
                  </a:cubicBezTo>
                  <a:cubicBezTo>
                    <a:pt x="2002" y="1165"/>
                    <a:pt x="2019" y="1147"/>
                    <a:pt x="2019" y="1126"/>
                  </a:cubicBezTo>
                  <a:cubicBezTo>
                    <a:pt x="2019" y="39"/>
                    <a:pt x="2019" y="39"/>
                    <a:pt x="2019" y="39"/>
                  </a:cubicBezTo>
                  <a:cubicBezTo>
                    <a:pt x="2019" y="18"/>
                    <a:pt x="2002" y="0"/>
                    <a:pt x="1980" y="0"/>
                  </a:cubicBezTo>
                  <a:cubicBezTo>
                    <a:pt x="39" y="0"/>
                    <a:pt x="39" y="0"/>
                    <a:pt x="39" y="0"/>
                  </a:cubicBezTo>
                  <a:cubicBezTo>
                    <a:pt x="17" y="0"/>
                    <a:pt x="0" y="18"/>
                    <a:pt x="0" y="39"/>
                  </a:cubicBezTo>
                  <a:cubicBezTo>
                    <a:pt x="0" y="1126"/>
                    <a:pt x="0" y="1126"/>
                    <a:pt x="0" y="1126"/>
                  </a:cubicBezTo>
                  <a:cubicBezTo>
                    <a:pt x="0" y="1147"/>
                    <a:pt x="17" y="1165"/>
                    <a:pt x="39" y="1165"/>
                  </a:cubicBezTo>
                  <a:close/>
                  <a:moveTo>
                    <a:pt x="78" y="78"/>
                  </a:moveTo>
                  <a:cubicBezTo>
                    <a:pt x="1942" y="78"/>
                    <a:pt x="1942" y="78"/>
                    <a:pt x="1942" y="78"/>
                  </a:cubicBezTo>
                  <a:cubicBezTo>
                    <a:pt x="1942" y="1087"/>
                    <a:pt x="1942" y="1087"/>
                    <a:pt x="1942" y="1087"/>
                  </a:cubicBezTo>
                  <a:cubicBezTo>
                    <a:pt x="78" y="1087"/>
                    <a:pt x="78" y="1087"/>
                    <a:pt x="78" y="1087"/>
                  </a:cubicBezTo>
                  <a:lnTo>
                    <a:pt x="7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1">
              <a:extLst>
                <a:ext uri="{FF2B5EF4-FFF2-40B4-BE49-F238E27FC236}">
                  <a16:creationId xmlns:a16="http://schemas.microsoft.com/office/drawing/2014/main" id="{DAE7F802-20C0-482C-BC80-024B8ABF454E}"/>
                </a:ext>
              </a:extLst>
            </p:cNvPr>
            <p:cNvSpPr>
              <a:spLocks noEditPoints="1"/>
            </p:cNvSpPr>
            <p:nvPr/>
          </p:nvSpPr>
          <p:spPr bwMode="auto">
            <a:xfrm>
              <a:off x="1421" y="1383"/>
              <a:ext cx="268" cy="79"/>
            </a:xfrm>
            <a:custGeom>
              <a:avLst/>
              <a:gdLst>
                <a:gd name="T0" fmla="*/ 38 w 2292"/>
                <a:gd name="T1" fmla="*/ 682 h 682"/>
                <a:gd name="T2" fmla="*/ 77 w 2292"/>
                <a:gd name="T3" fmla="*/ 643 h 682"/>
                <a:gd name="T4" fmla="*/ 315 w 2292"/>
                <a:gd name="T5" fmla="*/ 405 h 682"/>
                <a:gd name="T6" fmla="*/ 553 w 2292"/>
                <a:gd name="T7" fmla="*/ 643 h 682"/>
                <a:gd name="T8" fmla="*/ 592 w 2292"/>
                <a:gd name="T9" fmla="*/ 682 h 682"/>
                <a:gd name="T10" fmla="*/ 631 w 2292"/>
                <a:gd name="T11" fmla="*/ 643 h 682"/>
                <a:gd name="T12" fmla="*/ 869 w 2292"/>
                <a:gd name="T13" fmla="*/ 405 h 682"/>
                <a:gd name="T14" fmla="*/ 1107 w 2292"/>
                <a:gd name="T15" fmla="*/ 643 h 682"/>
                <a:gd name="T16" fmla="*/ 1146 w 2292"/>
                <a:gd name="T17" fmla="*/ 682 h 682"/>
                <a:gd name="T18" fmla="*/ 1185 w 2292"/>
                <a:gd name="T19" fmla="*/ 643 h 682"/>
                <a:gd name="T20" fmla="*/ 1423 w 2292"/>
                <a:gd name="T21" fmla="*/ 405 h 682"/>
                <a:gd name="T22" fmla="*/ 1661 w 2292"/>
                <a:gd name="T23" fmla="*/ 643 h 682"/>
                <a:gd name="T24" fmla="*/ 1700 w 2292"/>
                <a:gd name="T25" fmla="*/ 682 h 682"/>
                <a:gd name="T26" fmla="*/ 1739 w 2292"/>
                <a:gd name="T27" fmla="*/ 643 h 682"/>
                <a:gd name="T28" fmla="*/ 1977 w 2292"/>
                <a:gd name="T29" fmla="*/ 405 h 682"/>
                <a:gd name="T30" fmla="*/ 2215 w 2292"/>
                <a:gd name="T31" fmla="*/ 643 h 682"/>
                <a:gd name="T32" fmla="*/ 2254 w 2292"/>
                <a:gd name="T33" fmla="*/ 682 h 682"/>
                <a:gd name="T34" fmla="*/ 2292 w 2292"/>
                <a:gd name="T35" fmla="*/ 643 h 682"/>
                <a:gd name="T36" fmla="*/ 2103 w 2292"/>
                <a:gd name="T37" fmla="*/ 354 h 682"/>
                <a:gd name="T38" fmla="*/ 2177 w 2292"/>
                <a:gd name="T39" fmla="*/ 199 h 682"/>
                <a:gd name="T40" fmla="*/ 1977 w 2292"/>
                <a:gd name="T41" fmla="*/ 0 h 682"/>
                <a:gd name="T42" fmla="*/ 1777 w 2292"/>
                <a:gd name="T43" fmla="*/ 199 h 682"/>
                <a:gd name="T44" fmla="*/ 1850 w 2292"/>
                <a:gd name="T45" fmla="*/ 354 h 682"/>
                <a:gd name="T46" fmla="*/ 1700 w 2292"/>
                <a:gd name="T47" fmla="*/ 492 h 682"/>
                <a:gd name="T48" fmla="*/ 1549 w 2292"/>
                <a:gd name="T49" fmla="*/ 354 h 682"/>
                <a:gd name="T50" fmla="*/ 1623 w 2292"/>
                <a:gd name="T51" fmla="*/ 199 h 682"/>
                <a:gd name="T52" fmla="*/ 1423 w 2292"/>
                <a:gd name="T53" fmla="*/ 0 h 682"/>
                <a:gd name="T54" fmla="*/ 1223 w 2292"/>
                <a:gd name="T55" fmla="*/ 199 h 682"/>
                <a:gd name="T56" fmla="*/ 1297 w 2292"/>
                <a:gd name="T57" fmla="*/ 354 h 682"/>
                <a:gd name="T58" fmla="*/ 1146 w 2292"/>
                <a:gd name="T59" fmla="*/ 492 h 682"/>
                <a:gd name="T60" fmla="*/ 995 w 2292"/>
                <a:gd name="T61" fmla="*/ 354 h 682"/>
                <a:gd name="T62" fmla="*/ 1069 w 2292"/>
                <a:gd name="T63" fmla="*/ 199 h 682"/>
                <a:gd name="T64" fmla="*/ 869 w 2292"/>
                <a:gd name="T65" fmla="*/ 0 h 682"/>
                <a:gd name="T66" fmla="*/ 669 w 2292"/>
                <a:gd name="T67" fmla="*/ 199 h 682"/>
                <a:gd name="T68" fmla="*/ 743 w 2292"/>
                <a:gd name="T69" fmla="*/ 354 h 682"/>
                <a:gd name="T70" fmla="*/ 592 w 2292"/>
                <a:gd name="T71" fmla="*/ 492 h 682"/>
                <a:gd name="T72" fmla="*/ 442 w 2292"/>
                <a:gd name="T73" fmla="*/ 354 h 682"/>
                <a:gd name="T74" fmla="*/ 515 w 2292"/>
                <a:gd name="T75" fmla="*/ 199 h 682"/>
                <a:gd name="T76" fmla="*/ 315 w 2292"/>
                <a:gd name="T77" fmla="*/ 0 h 682"/>
                <a:gd name="T78" fmla="*/ 115 w 2292"/>
                <a:gd name="T79" fmla="*/ 199 h 682"/>
                <a:gd name="T80" fmla="*/ 189 w 2292"/>
                <a:gd name="T81" fmla="*/ 354 h 682"/>
                <a:gd name="T82" fmla="*/ 0 w 2292"/>
                <a:gd name="T83" fmla="*/ 643 h 682"/>
                <a:gd name="T84" fmla="*/ 38 w 2292"/>
                <a:gd name="T85" fmla="*/ 682 h 682"/>
                <a:gd name="T86" fmla="*/ 1977 w 2292"/>
                <a:gd name="T87" fmla="*/ 77 h 682"/>
                <a:gd name="T88" fmla="*/ 2099 w 2292"/>
                <a:gd name="T89" fmla="*/ 199 h 682"/>
                <a:gd name="T90" fmla="*/ 1977 w 2292"/>
                <a:gd name="T91" fmla="*/ 322 h 682"/>
                <a:gd name="T92" fmla="*/ 1854 w 2292"/>
                <a:gd name="T93" fmla="*/ 199 h 682"/>
                <a:gd name="T94" fmla="*/ 1977 w 2292"/>
                <a:gd name="T95" fmla="*/ 77 h 682"/>
                <a:gd name="T96" fmla="*/ 1423 w 2292"/>
                <a:gd name="T97" fmla="*/ 77 h 682"/>
                <a:gd name="T98" fmla="*/ 1545 w 2292"/>
                <a:gd name="T99" fmla="*/ 199 h 682"/>
                <a:gd name="T100" fmla="*/ 1423 w 2292"/>
                <a:gd name="T101" fmla="*/ 322 h 682"/>
                <a:gd name="T102" fmla="*/ 1301 w 2292"/>
                <a:gd name="T103" fmla="*/ 199 h 682"/>
                <a:gd name="T104" fmla="*/ 1423 w 2292"/>
                <a:gd name="T105" fmla="*/ 77 h 682"/>
                <a:gd name="T106" fmla="*/ 869 w 2292"/>
                <a:gd name="T107" fmla="*/ 77 h 682"/>
                <a:gd name="T108" fmla="*/ 991 w 2292"/>
                <a:gd name="T109" fmla="*/ 199 h 682"/>
                <a:gd name="T110" fmla="*/ 869 w 2292"/>
                <a:gd name="T111" fmla="*/ 322 h 682"/>
                <a:gd name="T112" fmla="*/ 747 w 2292"/>
                <a:gd name="T113" fmla="*/ 199 h 682"/>
                <a:gd name="T114" fmla="*/ 869 w 2292"/>
                <a:gd name="T115" fmla="*/ 77 h 682"/>
                <a:gd name="T116" fmla="*/ 315 w 2292"/>
                <a:gd name="T117" fmla="*/ 77 h 682"/>
                <a:gd name="T118" fmla="*/ 438 w 2292"/>
                <a:gd name="T119" fmla="*/ 199 h 682"/>
                <a:gd name="T120" fmla="*/ 315 w 2292"/>
                <a:gd name="T121" fmla="*/ 322 h 682"/>
                <a:gd name="T122" fmla="*/ 193 w 2292"/>
                <a:gd name="T123" fmla="*/ 199 h 682"/>
                <a:gd name="T124" fmla="*/ 315 w 2292"/>
                <a:gd name="T125" fmla="*/ 7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2" h="682">
                  <a:moveTo>
                    <a:pt x="38" y="682"/>
                  </a:moveTo>
                  <a:cubicBezTo>
                    <a:pt x="60" y="682"/>
                    <a:pt x="77" y="665"/>
                    <a:pt x="77" y="643"/>
                  </a:cubicBezTo>
                  <a:cubicBezTo>
                    <a:pt x="77" y="512"/>
                    <a:pt x="184" y="405"/>
                    <a:pt x="315" y="405"/>
                  </a:cubicBezTo>
                  <a:cubicBezTo>
                    <a:pt x="447" y="405"/>
                    <a:pt x="553" y="512"/>
                    <a:pt x="553" y="643"/>
                  </a:cubicBezTo>
                  <a:cubicBezTo>
                    <a:pt x="553" y="665"/>
                    <a:pt x="571" y="682"/>
                    <a:pt x="592" y="682"/>
                  </a:cubicBezTo>
                  <a:cubicBezTo>
                    <a:pt x="614" y="682"/>
                    <a:pt x="631" y="665"/>
                    <a:pt x="631" y="643"/>
                  </a:cubicBezTo>
                  <a:cubicBezTo>
                    <a:pt x="631" y="512"/>
                    <a:pt x="738" y="405"/>
                    <a:pt x="869" y="405"/>
                  </a:cubicBezTo>
                  <a:cubicBezTo>
                    <a:pt x="1000" y="405"/>
                    <a:pt x="1107" y="512"/>
                    <a:pt x="1107" y="643"/>
                  </a:cubicBezTo>
                  <a:cubicBezTo>
                    <a:pt x="1107" y="665"/>
                    <a:pt x="1125" y="682"/>
                    <a:pt x="1146" y="682"/>
                  </a:cubicBezTo>
                  <a:cubicBezTo>
                    <a:pt x="1167" y="682"/>
                    <a:pt x="1185" y="665"/>
                    <a:pt x="1185" y="643"/>
                  </a:cubicBezTo>
                  <a:cubicBezTo>
                    <a:pt x="1185" y="512"/>
                    <a:pt x="1292" y="405"/>
                    <a:pt x="1423" y="405"/>
                  </a:cubicBezTo>
                  <a:cubicBezTo>
                    <a:pt x="1554" y="405"/>
                    <a:pt x="1661" y="512"/>
                    <a:pt x="1661" y="643"/>
                  </a:cubicBezTo>
                  <a:cubicBezTo>
                    <a:pt x="1661" y="665"/>
                    <a:pt x="1678" y="682"/>
                    <a:pt x="1700" y="682"/>
                  </a:cubicBezTo>
                  <a:cubicBezTo>
                    <a:pt x="1721" y="682"/>
                    <a:pt x="1739" y="665"/>
                    <a:pt x="1739" y="643"/>
                  </a:cubicBezTo>
                  <a:cubicBezTo>
                    <a:pt x="1739" y="512"/>
                    <a:pt x="1845" y="405"/>
                    <a:pt x="1977" y="405"/>
                  </a:cubicBezTo>
                  <a:cubicBezTo>
                    <a:pt x="2108" y="405"/>
                    <a:pt x="2215" y="512"/>
                    <a:pt x="2215" y="643"/>
                  </a:cubicBezTo>
                  <a:cubicBezTo>
                    <a:pt x="2215" y="665"/>
                    <a:pt x="2232" y="682"/>
                    <a:pt x="2254" y="682"/>
                  </a:cubicBezTo>
                  <a:cubicBezTo>
                    <a:pt x="2275" y="682"/>
                    <a:pt x="2292" y="665"/>
                    <a:pt x="2292" y="643"/>
                  </a:cubicBezTo>
                  <a:cubicBezTo>
                    <a:pt x="2292" y="514"/>
                    <a:pt x="2214" y="403"/>
                    <a:pt x="2103" y="354"/>
                  </a:cubicBezTo>
                  <a:cubicBezTo>
                    <a:pt x="2148" y="318"/>
                    <a:pt x="2177" y="262"/>
                    <a:pt x="2177" y="199"/>
                  </a:cubicBezTo>
                  <a:cubicBezTo>
                    <a:pt x="2177" y="89"/>
                    <a:pt x="2087" y="0"/>
                    <a:pt x="1977" y="0"/>
                  </a:cubicBezTo>
                  <a:cubicBezTo>
                    <a:pt x="1867" y="0"/>
                    <a:pt x="1777" y="89"/>
                    <a:pt x="1777" y="199"/>
                  </a:cubicBezTo>
                  <a:cubicBezTo>
                    <a:pt x="1777" y="262"/>
                    <a:pt x="1806" y="318"/>
                    <a:pt x="1850" y="354"/>
                  </a:cubicBezTo>
                  <a:cubicBezTo>
                    <a:pt x="1786" y="382"/>
                    <a:pt x="1733" y="431"/>
                    <a:pt x="1700" y="492"/>
                  </a:cubicBezTo>
                  <a:cubicBezTo>
                    <a:pt x="1666" y="431"/>
                    <a:pt x="1613" y="382"/>
                    <a:pt x="1549" y="354"/>
                  </a:cubicBezTo>
                  <a:cubicBezTo>
                    <a:pt x="1594" y="318"/>
                    <a:pt x="1623" y="262"/>
                    <a:pt x="1623" y="199"/>
                  </a:cubicBezTo>
                  <a:cubicBezTo>
                    <a:pt x="1623" y="89"/>
                    <a:pt x="1533" y="0"/>
                    <a:pt x="1423" y="0"/>
                  </a:cubicBezTo>
                  <a:cubicBezTo>
                    <a:pt x="1313" y="0"/>
                    <a:pt x="1223" y="89"/>
                    <a:pt x="1223" y="199"/>
                  </a:cubicBezTo>
                  <a:cubicBezTo>
                    <a:pt x="1223" y="262"/>
                    <a:pt x="1252" y="318"/>
                    <a:pt x="1297" y="354"/>
                  </a:cubicBezTo>
                  <a:cubicBezTo>
                    <a:pt x="1233" y="382"/>
                    <a:pt x="1179" y="431"/>
                    <a:pt x="1146" y="492"/>
                  </a:cubicBezTo>
                  <a:cubicBezTo>
                    <a:pt x="1113" y="431"/>
                    <a:pt x="1059" y="382"/>
                    <a:pt x="995" y="354"/>
                  </a:cubicBezTo>
                  <a:cubicBezTo>
                    <a:pt x="1040" y="318"/>
                    <a:pt x="1069" y="262"/>
                    <a:pt x="1069" y="199"/>
                  </a:cubicBezTo>
                  <a:cubicBezTo>
                    <a:pt x="1069" y="89"/>
                    <a:pt x="979" y="0"/>
                    <a:pt x="869" y="0"/>
                  </a:cubicBezTo>
                  <a:cubicBezTo>
                    <a:pt x="759" y="0"/>
                    <a:pt x="669" y="89"/>
                    <a:pt x="669" y="199"/>
                  </a:cubicBezTo>
                  <a:cubicBezTo>
                    <a:pt x="669" y="262"/>
                    <a:pt x="698" y="318"/>
                    <a:pt x="743" y="354"/>
                  </a:cubicBezTo>
                  <a:cubicBezTo>
                    <a:pt x="679" y="382"/>
                    <a:pt x="626" y="431"/>
                    <a:pt x="592" y="492"/>
                  </a:cubicBezTo>
                  <a:cubicBezTo>
                    <a:pt x="559" y="431"/>
                    <a:pt x="506" y="382"/>
                    <a:pt x="442" y="354"/>
                  </a:cubicBezTo>
                  <a:cubicBezTo>
                    <a:pt x="486" y="318"/>
                    <a:pt x="515" y="262"/>
                    <a:pt x="515" y="199"/>
                  </a:cubicBezTo>
                  <a:cubicBezTo>
                    <a:pt x="515" y="89"/>
                    <a:pt x="425" y="0"/>
                    <a:pt x="315" y="0"/>
                  </a:cubicBezTo>
                  <a:cubicBezTo>
                    <a:pt x="205" y="0"/>
                    <a:pt x="115" y="89"/>
                    <a:pt x="115" y="199"/>
                  </a:cubicBezTo>
                  <a:cubicBezTo>
                    <a:pt x="115" y="262"/>
                    <a:pt x="144" y="318"/>
                    <a:pt x="189" y="354"/>
                  </a:cubicBezTo>
                  <a:cubicBezTo>
                    <a:pt x="78" y="403"/>
                    <a:pt x="0" y="514"/>
                    <a:pt x="0" y="643"/>
                  </a:cubicBezTo>
                  <a:cubicBezTo>
                    <a:pt x="0" y="665"/>
                    <a:pt x="17" y="682"/>
                    <a:pt x="38" y="682"/>
                  </a:cubicBezTo>
                  <a:close/>
                  <a:moveTo>
                    <a:pt x="1977" y="77"/>
                  </a:moveTo>
                  <a:cubicBezTo>
                    <a:pt x="2044" y="77"/>
                    <a:pt x="2099" y="132"/>
                    <a:pt x="2099" y="199"/>
                  </a:cubicBezTo>
                  <a:cubicBezTo>
                    <a:pt x="2099" y="267"/>
                    <a:pt x="2044" y="322"/>
                    <a:pt x="1977" y="322"/>
                  </a:cubicBezTo>
                  <a:cubicBezTo>
                    <a:pt x="1909" y="322"/>
                    <a:pt x="1854" y="267"/>
                    <a:pt x="1854" y="199"/>
                  </a:cubicBezTo>
                  <a:cubicBezTo>
                    <a:pt x="1854" y="132"/>
                    <a:pt x="1909" y="77"/>
                    <a:pt x="1977" y="77"/>
                  </a:cubicBezTo>
                  <a:close/>
                  <a:moveTo>
                    <a:pt x="1423" y="77"/>
                  </a:moveTo>
                  <a:cubicBezTo>
                    <a:pt x="1490" y="77"/>
                    <a:pt x="1545" y="132"/>
                    <a:pt x="1545" y="199"/>
                  </a:cubicBezTo>
                  <a:cubicBezTo>
                    <a:pt x="1545" y="267"/>
                    <a:pt x="1490" y="322"/>
                    <a:pt x="1423" y="322"/>
                  </a:cubicBezTo>
                  <a:cubicBezTo>
                    <a:pt x="1355" y="322"/>
                    <a:pt x="1301" y="267"/>
                    <a:pt x="1301" y="199"/>
                  </a:cubicBezTo>
                  <a:cubicBezTo>
                    <a:pt x="1301" y="132"/>
                    <a:pt x="1355" y="77"/>
                    <a:pt x="1423" y="77"/>
                  </a:cubicBezTo>
                  <a:close/>
                  <a:moveTo>
                    <a:pt x="869" y="77"/>
                  </a:moveTo>
                  <a:cubicBezTo>
                    <a:pt x="937" y="77"/>
                    <a:pt x="991" y="132"/>
                    <a:pt x="991" y="199"/>
                  </a:cubicBezTo>
                  <a:cubicBezTo>
                    <a:pt x="991" y="267"/>
                    <a:pt x="937" y="322"/>
                    <a:pt x="869" y="322"/>
                  </a:cubicBezTo>
                  <a:cubicBezTo>
                    <a:pt x="802" y="322"/>
                    <a:pt x="747" y="267"/>
                    <a:pt x="747" y="199"/>
                  </a:cubicBezTo>
                  <a:cubicBezTo>
                    <a:pt x="747" y="132"/>
                    <a:pt x="802" y="77"/>
                    <a:pt x="869" y="77"/>
                  </a:cubicBezTo>
                  <a:close/>
                  <a:moveTo>
                    <a:pt x="315" y="77"/>
                  </a:moveTo>
                  <a:cubicBezTo>
                    <a:pt x="383" y="77"/>
                    <a:pt x="438" y="132"/>
                    <a:pt x="438" y="199"/>
                  </a:cubicBezTo>
                  <a:cubicBezTo>
                    <a:pt x="438" y="267"/>
                    <a:pt x="383" y="322"/>
                    <a:pt x="315" y="322"/>
                  </a:cubicBezTo>
                  <a:cubicBezTo>
                    <a:pt x="248" y="322"/>
                    <a:pt x="193" y="267"/>
                    <a:pt x="193" y="199"/>
                  </a:cubicBezTo>
                  <a:cubicBezTo>
                    <a:pt x="193" y="132"/>
                    <a:pt x="248" y="77"/>
                    <a:pt x="31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2">
              <a:extLst>
                <a:ext uri="{FF2B5EF4-FFF2-40B4-BE49-F238E27FC236}">
                  <a16:creationId xmlns:a16="http://schemas.microsoft.com/office/drawing/2014/main" id="{B2B26037-DCC3-4B81-B13F-E46777A3C39D}"/>
                </a:ext>
              </a:extLst>
            </p:cNvPr>
            <p:cNvSpPr>
              <a:spLocks noEditPoints="1"/>
            </p:cNvSpPr>
            <p:nvPr/>
          </p:nvSpPr>
          <p:spPr bwMode="auto">
            <a:xfrm>
              <a:off x="1421" y="1452"/>
              <a:ext cx="268" cy="80"/>
            </a:xfrm>
            <a:custGeom>
              <a:avLst/>
              <a:gdLst>
                <a:gd name="T0" fmla="*/ 2103 w 2292"/>
                <a:gd name="T1" fmla="*/ 355 h 683"/>
                <a:gd name="T2" fmla="*/ 2177 w 2292"/>
                <a:gd name="T3" fmla="*/ 200 h 683"/>
                <a:gd name="T4" fmla="*/ 1977 w 2292"/>
                <a:gd name="T5" fmla="*/ 0 h 683"/>
                <a:gd name="T6" fmla="*/ 1777 w 2292"/>
                <a:gd name="T7" fmla="*/ 200 h 683"/>
                <a:gd name="T8" fmla="*/ 1850 w 2292"/>
                <a:gd name="T9" fmla="*/ 355 h 683"/>
                <a:gd name="T10" fmla="*/ 1700 w 2292"/>
                <a:gd name="T11" fmla="*/ 492 h 683"/>
                <a:gd name="T12" fmla="*/ 1549 w 2292"/>
                <a:gd name="T13" fmla="*/ 355 h 683"/>
                <a:gd name="T14" fmla="*/ 1623 w 2292"/>
                <a:gd name="T15" fmla="*/ 200 h 683"/>
                <a:gd name="T16" fmla="*/ 1423 w 2292"/>
                <a:gd name="T17" fmla="*/ 0 h 683"/>
                <a:gd name="T18" fmla="*/ 1223 w 2292"/>
                <a:gd name="T19" fmla="*/ 200 h 683"/>
                <a:gd name="T20" fmla="*/ 1297 w 2292"/>
                <a:gd name="T21" fmla="*/ 355 h 683"/>
                <a:gd name="T22" fmla="*/ 1146 w 2292"/>
                <a:gd name="T23" fmla="*/ 492 h 683"/>
                <a:gd name="T24" fmla="*/ 995 w 2292"/>
                <a:gd name="T25" fmla="*/ 355 h 683"/>
                <a:gd name="T26" fmla="*/ 1069 w 2292"/>
                <a:gd name="T27" fmla="*/ 200 h 683"/>
                <a:gd name="T28" fmla="*/ 869 w 2292"/>
                <a:gd name="T29" fmla="*/ 0 h 683"/>
                <a:gd name="T30" fmla="*/ 669 w 2292"/>
                <a:gd name="T31" fmla="*/ 200 h 683"/>
                <a:gd name="T32" fmla="*/ 743 w 2292"/>
                <a:gd name="T33" fmla="*/ 355 h 683"/>
                <a:gd name="T34" fmla="*/ 592 w 2292"/>
                <a:gd name="T35" fmla="*/ 492 h 683"/>
                <a:gd name="T36" fmla="*/ 442 w 2292"/>
                <a:gd name="T37" fmla="*/ 355 h 683"/>
                <a:gd name="T38" fmla="*/ 515 w 2292"/>
                <a:gd name="T39" fmla="*/ 200 h 683"/>
                <a:gd name="T40" fmla="*/ 315 w 2292"/>
                <a:gd name="T41" fmla="*/ 0 h 683"/>
                <a:gd name="T42" fmla="*/ 115 w 2292"/>
                <a:gd name="T43" fmla="*/ 200 h 683"/>
                <a:gd name="T44" fmla="*/ 189 w 2292"/>
                <a:gd name="T45" fmla="*/ 355 h 683"/>
                <a:gd name="T46" fmla="*/ 0 w 2292"/>
                <a:gd name="T47" fmla="*/ 644 h 683"/>
                <a:gd name="T48" fmla="*/ 38 w 2292"/>
                <a:gd name="T49" fmla="*/ 683 h 683"/>
                <a:gd name="T50" fmla="*/ 77 w 2292"/>
                <a:gd name="T51" fmla="*/ 644 h 683"/>
                <a:gd name="T52" fmla="*/ 315 w 2292"/>
                <a:gd name="T53" fmla="*/ 406 h 683"/>
                <a:gd name="T54" fmla="*/ 553 w 2292"/>
                <a:gd name="T55" fmla="*/ 644 h 683"/>
                <a:gd name="T56" fmla="*/ 592 w 2292"/>
                <a:gd name="T57" fmla="*/ 683 h 683"/>
                <a:gd name="T58" fmla="*/ 631 w 2292"/>
                <a:gd name="T59" fmla="*/ 644 h 683"/>
                <a:gd name="T60" fmla="*/ 869 w 2292"/>
                <a:gd name="T61" fmla="*/ 406 h 683"/>
                <a:gd name="T62" fmla="*/ 1107 w 2292"/>
                <a:gd name="T63" fmla="*/ 644 h 683"/>
                <a:gd name="T64" fmla="*/ 1146 w 2292"/>
                <a:gd name="T65" fmla="*/ 683 h 683"/>
                <a:gd name="T66" fmla="*/ 1185 w 2292"/>
                <a:gd name="T67" fmla="*/ 644 h 683"/>
                <a:gd name="T68" fmla="*/ 1423 w 2292"/>
                <a:gd name="T69" fmla="*/ 406 h 683"/>
                <a:gd name="T70" fmla="*/ 1661 w 2292"/>
                <a:gd name="T71" fmla="*/ 644 h 683"/>
                <a:gd name="T72" fmla="*/ 1700 w 2292"/>
                <a:gd name="T73" fmla="*/ 683 h 683"/>
                <a:gd name="T74" fmla="*/ 1739 w 2292"/>
                <a:gd name="T75" fmla="*/ 644 h 683"/>
                <a:gd name="T76" fmla="*/ 1977 w 2292"/>
                <a:gd name="T77" fmla="*/ 406 h 683"/>
                <a:gd name="T78" fmla="*/ 2215 w 2292"/>
                <a:gd name="T79" fmla="*/ 644 h 683"/>
                <a:gd name="T80" fmla="*/ 2254 w 2292"/>
                <a:gd name="T81" fmla="*/ 683 h 683"/>
                <a:gd name="T82" fmla="*/ 2292 w 2292"/>
                <a:gd name="T83" fmla="*/ 644 h 683"/>
                <a:gd name="T84" fmla="*/ 2103 w 2292"/>
                <a:gd name="T85" fmla="*/ 355 h 683"/>
                <a:gd name="T86" fmla="*/ 315 w 2292"/>
                <a:gd name="T87" fmla="*/ 78 h 683"/>
                <a:gd name="T88" fmla="*/ 438 w 2292"/>
                <a:gd name="T89" fmla="*/ 200 h 683"/>
                <a:gd name="T90" fmla="*/ 315 w 2292"/>
                <a:gd name="T91" fmla="*/ 322 h 683"/>
                <a:gd name="T92" fmla="*/ 193 w 2292"/>
                <a:gd name="T93" fmla="*/ 200 h 683"/>
                <a:gd name="T94" fmla="*/ 315 w 2292"/>
                <a:gd name="T95" fmla="*/ 78 h 683"/>
                <a:gd name="T96" fmla="*/ 869 w 2292"/>
                <a:gd name="T97" fmla="*/ 78 h 683"/>
                <a:gd name="T98" fmla="*/ 991 w 2292"/>
                <a:gd name="T99" fmla="*/ 200 h 683"/>
                <a:gd name="T100" fmla="*/ 869 w 2292"/>
                <a:gd name="T101" fmla="*/ 322 h 683"/>
                <a:gd name="T102" fmla="*/ 747 w 2292"/>
                <a:gd name="T103" fmla="*/ 200 h 683"/>
                <a:gd name="T104" fmla="*/ 869 w 2292"/>
                <a:gd name="T105" fmla="*/ 78 h 683"/>
                <a:gd name="T106" fmla="*/ 1423 w 2292"/>
                <a:gd name="T107" fmla="*/ 78 h 683"/>
                <a:gd name="T108" fmla="*/ 1545 w 2292"/>
                <a:gd name="T109" fmla="*/ 200 h 683"/>
                <a:gd name="T110" fmla="*/ 1423 w 2292"/>
                <a:gd name="T111" fmla="*/ 322 h 683"/>
                <a:gd name="T112" fmla="*/ 1301 w 2292"/>
                <a:gd name="T113" fmla="*/ 200 h 683"/>
                <a:gd name="T114" fmla="*/ 1423 w 2292"/>
                <a:gd name="T115" fmla="*/ 78 h 683"/>
                <a:gd name="T116" fmla="*/ 1977 w 2292"/>
                <a:gd name="T117" fmla="*/ 78 h 683"/>
                <a:gd name="T118" fmla="*/ 2099 w 2292"/>
                <a:gd name="T119" fmla="*/ 200 h 683"/>
                <a:gd name="T120" fmla="*/ 1977 w 2292"/>
                <a:gd name="T121" fmla="*/ 322 h 683"/>
                <a:gd name="T122" fmla="*/ 1854 w 2292"/>
                <a:gd name="T123" fmla="*/ 200 h 683"/>
                <a:gd name="T124" fmla="*/ 1977 w 2292"/>
                <a:gd name="T125" fmla="*/ 7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2" h="683">
                  <a:moveTo>
                    <a:pt x="2103" y="355"/>
                  </a:moveTo>
                  <a:cubicBezTo>
                    <a:pt x="2148" y="318"/>
                    <a:pt x="2177" y="262"/>
                    <a:pt x="2177" y="200"/>
                  </a:cubicBezTo>
                  <a:cubicBezTo>
                    <a:pt x="2177" y="90"/>
                    <a:pt x="2087" y="0"/>
                    <a:pt x="1977" y="0"/>
                  </a:cubicBezTo>
                  <a:cubicBezTo>
                    <a:pt x="1867" y="0"/>
                    <a:pt x="1777" y="90"/>
                    <a:pt x="1777" y="200"/>
                  </a:cubicBezTo>
                  <a:cubicBezTo>
                    <a:pt x="1777" y="262"/>
                    <a:pt x="1806" y="318"/>
                    <a:pt x="1850" y="355"/>
                  </a:cubicBezTo>
                  <a:cubicBezTo>
                    <a:pt x="1786" y="383"/>
                    <a:pt x="1733" y="431"/>
                    <a:pt x="1700" y="492"/>
                  </a:cubicBezTo>
                  <a:cubicBezTo>
                    <a:pt x="1666" y="431"/>
                    <a:pt x="1613" y="383"/>
                    <a:pt x="1549" y="355"/>
                  </a:cubicBezTo>
                  <a:cubicBezTo>
                    <a:pt x="1594" y="318"/>
                    <a:pt x="1623" y="262"/>
                    <a:pt x="1623" y="200"/>
                  </a:cubicBezTo>
                  <a:cubicBezTo>
                    <a:pt x="1623" y="90"/>
                    <a:pt x="1533" y="0"/>
                    <a:pt x="1423" y="0"/>
                  </a:cubicBezTo>
                  <a:cubicBezTo>
                    <a:pt x="1313" y="0"/>
                    <a:pt x="1223" y="90"/>
                    <a:pt x="1223" y="200"/>
                  </a:cubicBezTo>
                  <a:cubicBezTo>
                    <a:pt x="1223" y="262"/>
                    <a:pt x="1252" y="318"/>
                    <a:pt x="1297" y="355"/>
                  </a:cubicBezTo>
                  <a:cubicBezTo>
                    <a:pt x="1233" y="383"/>
                    <a:pt x="1179" y="431"/>
                    <a:pt x="1146" y="492"/>
                  </a:cubicBezTo>
                  <a:cubicBezTo>
                    <a:pt x="1113" y="431"/>
                    <a:pt x="1059" y="383"/>
                    <a:pt x="995" y="355"/>
                  </a:cubicBezTo>
                  <a:cubicBezTo>
                    <a:pt x="1040" y="318"/>
                    <a:pt x="1069" y="262"/>
                    <a:pt x="1069" y="200"/>
                  </a:cubicBezTo>
                  <a:cubicBezTo>
                    <a:pt x="1069" y="90"/>
                    <a:pt x="979" y="0"/>
                    <a:pt x="869" y="0"/>
                  </a:cubicBezTo>
                  <a:cubicBezTo>
                    <a:pt x="759" y="0"/>
                    <a:pt x="669" y="90"/>
                    <a:pt x="669" y="200"/>
                  </a:cubicBezTo>
                  <a:cubicBezTo>
                    <a:pt x="669" y="262"/>
                    <a:pt x="698" y="318"/>
                    <a:pt x="743" y="355"/>
                  </a:cubicBezTo>
                  <a:cubicBezTo>
                    <a:pt x="679" y="383"/>
                    <a:pt x="626" y="431"/>
                    <a:pt x="592" y="492"/>
                  </a:cubicBezTo>
                  <a:cubicBezTo>
                    <a:pt x="559" y="431"/>
                    <a:pt x="506" y="383"/>
                    <a:pt x="442" y="355"/>
                  </a:cubicBezTo>
                  <a:cubicBezTo>
                    <a:pt x="486" y="318"/>
                    <a:pt x="515" y="262"/>
                    <a:pt x="515" y="200"/>
                  </a:cubicBezTo>
                  <a:cubicBezTo>
                    <a:pt x="515" y="90"/>
                    <a:pt x="425" y="0"/>
                    <a:pt x="315" y="0"/>
                  </a:cubicBezTo>
                  <a:cubicBezTo>
                    <a:pt x="205" y="0"/>
                    <a:pt x="115" y="90"/>
                    <a:pt x="115" y="200"/>
                  </a:cubicBezTo>
                  <a:cubicBezTo>
                    <a:pt x="115" y="262"/>
                    <a:pt x="144" y="318"/>
                    <a:pt x="189" y="355"/>
                  </a:cubicBezTo>
                  <a:cubicBezTo>
                    <a:pt x="78" y="403"/>
                    <a:pt x="0" y="515"/>
                    <a:pt x="0" y="644"/>
                  </a:cubicBezTo>
                  <a:cubicBezTo>
                    <a:pt x="0" y="665"/>
                    <a:pt x="17" y="683"/>
                    <a:pt x="38" y="683"/>
                  </a:cubicBezTo>
                  <a:cubicBezTo>
                    <a:pt x="60" y="683"/>
                    <a:pt x="77" y="665"/>
                    <a:pt x="77" y="644"/>
                  </a:cubicBezTo>
                  <a:cubicBezTo>
                    <a:pt x="77" y="513"/>
                    <a:pt x="184" y="406"/>
                    <a:pt x="315" y="406"/>
                  </a:cubicBezTo>
                  <a:cubicBezTo>
                    <a:pt x="447" y="406"/>
                    <a:pt x="553" y="513"/>
                    <a:pt x="553" y="644"/>
                  </a:cubicBezTo>
                  <a:cubicBezTo>
                    <a:pt x="553" y="665"/>
                    <a:pt x="571" y="683"/>
                    <a:pt x="592" y="683"/>
                  </a:cubicBezTo>
                  <a:cubicBezTo>
                    <a:pt x="614" y="683"/>
                    <a:pt x="631" y="665"/>
                    <a:pt x="631" y="644"/>
                  </a:cubicBezTo>
                  <a:cubicBezTo>
                    <a:pt x="631" y="513"/>
                    <a:pt x="738" y="406"/>
                    <a:pt x="869" y="406"/>
                  </a:cubicBezTo>
                  <a:cubicBezTo>
                    <a:pt x="1000" y="406"/>
                    <a:pt x="1107" y="513"/>
                    <a:pt x="1107" y="644"/>
                  </a:cubicBezTo>
                  <a:cubicBezTo>
                    <a:pt x="1107" y="665"/>
                    <a:pt x="1125" y="683"/>
                    <a:pt x="1146" y="683"/>
                  </a:cubicBezTo>
                  <a:cubicBezTo>
                    <a:pt x="1167" y="683"/>
                    <a:pt x="1185" y="665"/>
                    <a:pt x="1185" y="644"/>
                  </a:cubicBezTo>
                  <a:cubicBezTo>
                    <a:pt x="1185" y="513"/>
                    <a:pt x="1292" y="406"/>
                    <a:pt x="1423" y="406"/>
                  </a:cubicBezTo>
                  <a:cubicBezTo>
                    <a:pt x="1554" y="406"/>
                    <a:pt x="1661" y="513"/>
                    <a:pt x="1661" y="644"/>
                  </a:cubicBezTo>
                  <a:cubicBezTo>
                    <a:pt x="1661" y="665"/>
                    <a:pt x="1678" y="683"/>
                    <a:pt x="1700" y="683"/>
                  </a:cubicBezTo>
                  <a:cubicBezTo>
                    <a:pt x="1721" y="683"/>
                    <a:pt x="1739" y="665"/>
                    <a:pt x="1739" y="644"/>
                  </a:cubicBezTo>
                  <a:cubicBezTo>
                    <a:pt x="1739" y="513"/>
                    <a:pt x="1845" y="406"/>
                    <a:pt x="1977" y="406"/>
                  </a:cubicBezTo>
                  <a:cubicBezTo>
                    <a:pt x="2108" y="406"/>
                    <a:pt x="2215" y="513"/>
                    <a:pt x="2215" y="644"/>
                  </a:cubicBezTo>
                  <a:cubicBezTo>
                    <a:pt x="2215" y="665"/>
                    <a:pt x="2232" y="683"/>
                    <a:pt x="2254" y="683"/>
                  </a:cubicBezTo>
                  <a:cubicBezTo>
                    <a:pt x="2275" y="683"/>
                    <a:pt x="2292" y="665"/>
                    <a:pt x="2292" y="644"/>
                  </a:cubicBezTo>
                  <a:cubicBezTo>
                    <a:pt x="2292" y="515"/>
                    <a:pt x="2214" y="403"/>
                    <a:pt x="2103" y="355"/>
                  </a:cubicBezTo>
                  <a:close/>
                  <a:moveTo>
                    <a:pt x="315" y="78"/>
                  </a:moveTo>
                  <a:cubicBezTo>
                    <a:pt x="383" y="78"/>
                    <a:pt x="438" y="132"/>
                    <a:pt x="438" y="200"/>
                  </a:cubicBezTo>
                  <a:cubicBezTo>
                    <a:pt x="438" y="267"/>
                    <a:pt x="383" y="322"/>
                    <a:pt x="315" y="322"/>
                  </a:cubicBezTo>
                  <a:cubicBezTo>
                    <a:pt x="248" y="322"/>
                    <a:pt x="193" y="267"/>
                    <a:pt x="193" y="200"/>
                  </a:cubicBezTo>
                  <a:cubicBezTo>
                    <a:pt x="193" y="132"/>
                    <a:pt x="248" y="78"/>
                    <a:pt x="315" y="78"/>
                  </a:cubicBezTo>
                  <a:close/>
                  <a:moveTo>
                    <a:pt x="869" y="78"/>
                  </a:moveTo>
                  <a:cubicBezTo>
                    <a:pt x="937" y="78"/>
                    <a:pt x="991" y="132"/>
                    <a:pt x="991" y="200"/>
                  </a:cubicBezTo>
                  <a:cubicBezTo>
                    <a:pt x="991" y="267"/>
                    <a:pt x="937" y="322"/>
                    <a:pt x="869" y="322"/>
                  </a:cubicBezTo>
                  <a:cubicBezTo>
                    <a:pt x="802" y="322"/>
                    <a:pt x="747" y="267"/>
                    <a:pt x="747" y="200"/>
                  </a:cubicBezTo>
                  <a:cubicBezTo>
                    <a:pt x="747" y="132"/>
                    <a:pt x="802" y="78"/>
                    <a:pt x="869" y="78"/>
                  </a:cubicBezTo>
                  <a:close/>
                  <a:moveTo>
                    <a:pt x="1423" y="78"/>
                  </a:moveTo>
                  <a:cubicBezTo>
                    <a:pt x="1490" y="78"/>
                    <a:pt x="1545" y="132"/>
                    <a:pt x="1545" y="200"/>
                  </a:cubicBezTo>
                  <a:cubicBezTo>
                    <a:pt x="1545" y="267"/>
                    <a:pt x="1490" y="322"/>
                    <a:pt x="1423" y="322"/>
                  </a:cubicBezTo>
                  <a:cubicBezTo>
                    <a:pt x="1355" y="322"/>
                    <a:pt x="1301" y="267"/>
                    <a:pt x="1301" y="200"/>
                  </a:cubicBezTo>
                  <a:cubicBezTo>
                    <a:pt x="1301" y="132"/>
                    <a:pt x="1355" y="78"/>
                    <a:pt x="1423" y="78"/>
                  </a:cubicBezTo>
                  <a:close/>
                  <a:moveTo>
                    <a:pt x="1977" y="78"/>
                  </a:moveTo>
                  <a:cubicBezTo>
                    <a:pt x="2044" y="78"/>
                    <a:pt x="2099" y="132"/>
                    <a:pt x="2099" y="200"/>
                  </a:cubicBezTo>
                  <a:cubicBezTo>
                    <a:pt x="2099" y="267"/>
                    <a:pt x="2044" y="322"/>
                    <a:pt x="1977" y="322"/>
                  </a:cubicBezTo>
                  <a:cubicBezTo>
                    <a:pt x="1909" y="322"/>
                    <a:pt x="1854" y="267"/>
                    <a:pt x="1854" y="200"/>
                  </a:cubicBezTo>
                  <a:cubicBezTo>
                    <a:pt x="1854" y="132"/>
                    <a:pt x="1909" y="78"/>
                    <a:pt x="197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a:extLst>
                <a:ext uri="{FF2B5EF4-FFF2-40B4-BE49-F238E27FC236}">
                  <a16:creationId xmlns:a16="http://schemas.microsoft.com/office/drawing/2014/main" id="{D4238B92-5BE0-432E-BCDB-DC97F4A25210}"/>
                </a:ext>
              </a:extLst>
            </p:cNvPr>
            <p:cNvSpPr>
              <a:spLocks/>
            </p:cNvSpPr>
            <p:nvPr/>
          </p:nvSpPr>
          <p:spPr bwMode="auto">
            <a:xfrm>
              <a:off x="1474" y="1329"/>
              <a:ext cx="9" cy="9"/>
            </a:xfrm>
            <a:custGeom>
              <a:avLst/>
              <a:gdLst>
                <a:gd name="T0" fmla="*/ 38 w 77"/>
                <a:gd name="T1" fmla="*/ 0 h 78"/>
                <a:gd name="T2" fmla="*/ 0 w 77"/>
                <a:gd name="T3" fmla="*/ 39 h 78"/>
                <a:gd name="T4" fmla="*/ 38 w 77"/>
                <a:gd name="T5" fmla="*/ 78 h 78"/>
                <a:gd name="T6" fmla="*/ 39 w 77"/>
                <a:gd name="T7" fmla="*/ 78 h 78"/>
                <a:gd name="T8" fmla="*/ 77 w 77"/>
                <a:gd name="T9" fmla="*/ 39 h 78"/>
                <a:gd name="T10" fmla="*/ 38 w 77"/>
                <a:gd name="T11" fmla="*/ 0 h 78"/>
              </a:gdLst>
              <a:ahLst/>
              <a:cxnLst>
                <a:cxn ang="0">
                  <a:pos x="T0" y="T1"/>
                </a:cxn>
                <a:cxn ang="0">
                  <a:pos x="T2" y="T3"/>
                </a:cxn>
                <a:cxn ang="0">
                  <a:pos x="T4" y="T5"/>
                </a:cxn>
                <a:cxn ang="0">
                  <a:pos x="T6" y="T7"/>
                </a:cxn>
                <a:cxn ang="0">
                  <a:pos x="T8" y="T9"/>
                </a:cxn>
                <a:cxn ang="0">
                  <a:pos x="T10" y="T11"/>
                </a:cxn>
              </a:cxnLst>
              <a:rect l="0" t="0" r="r" b="b"/>
              <a:pathLst>
                <a:path w="77" h="78">
                  <a:moveTo>
                    <a:pt x="38" y="0"/>
                  </a:moveTo>
                  <a:cubicBezTo>
                    <a:pt x="17" y="0"/>
                    <a:pt x="0" y="18"/>
                    <a:pt x="0" y="39"/>
                  </a:cubicBezTo>
                  <a:cubicBezTo>
                    <a:pt x="0" y="61"/>
                    <a:pt x="17" y="78"/>
                    <a:pt x="38" y="78"/>
                  </a:cubicBezTo>
                  <a:cubicBezTo>
                    <a:pt x="39" y="78"/>
                    <a:pt x="39" y="78"/>
                    <a:pt x="39" y="78"/>
                  </a:cubicBezTo>
                  <a:cubicBezTo>
                    <a:pt x="60" y="78"/>
                    <a:pt x="77" y="61"/>
                    <a:pt x="77" y="39"/>
                  </a:cubicBezTo>
                  <a:cubicBezTo>
                    <a:pt x="77" y="18"/>
                    <a:pt x="60"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B56FE6FD-6C98-4345-9D4D-24A793DFA1C5}"/>
                </a:ext>
              </a:extLst>
            </p:cNvPr>
            <p:cNvSpPr>
              <a:spLocks/>
            </p:cNvSpPr>
            <p:nvPr/>
          </p:nvSpPr>
          <p:spPr bwMode="auto">
            <a:xfrm>
              <a:off x="1487" y="1320"/>
              <a:ext cx="9" cy="9"/>
            </a:xfrm>
            <a:custGeom>
              <a:avLst/>
              <a:gdLst>
                <a:gd name="T0" fmla="*/ 38 w 77"/>
                <a:gd name="T1" fmla="*/ 0 h 77"/>
                <a:gd name="T2" fmla="*/ 0 w 77"/>
                <a:gd name="T3" fmla="*/ 39 h 77"/>
                <a:gd name="T4" fmla="*/ 38 w 77"/>
                <a:gd name="T5" fmla="*/ 77 h 77"/>
                <a:gd name="T6" fmla="*/ 38 w 77"/>
                <a:gd name="T7" fmla="*/ 77 h 77"/>
                <a:gd name="T8" fmla="*/ 77 w 77"/>
                <a:gd name="T9" fmla="*/ 39 h 77"/>
                <a:gd name="T10" fmla="*/ 38 w 77"/>
                <a:gd name="T11" fmla="*/ 0 h 77"/>
              </a:gdLst>
              <a:ahLst/>
              <a:cxnLst>
                <a:cxn ang="0">
                  <a:pos x="T0" y="T1"/>
                </a:cxn>
                <a:cxn ang="0">
                  <a:pos x="T2" y="T3"/>
                </a:cxn>
                <a:cxn ang="0">
                  <a:pos x="T4" y="T5"/>
                </a:cxn>
                <a:cxn ang="0">
                  <a:pos x="T6" y="T7"/>
                </a:cxn>
                <a:cxn ang="0">
                  <a:pos x="T8" y="T9"/>
                </a:cxn>
                <a:cxn ang="0">
                  <a:pos x="T10" y="T11"/>
                </a:cxn>
              </a:cxnLst>
              <a:rect l="0" t="0" r="r" b="b"/>
              <a:pathLst>
                <a:path w="77" h="77">
                  <a:moveTo>
                    <a:pt x="38" y="0"/>
                  </a:moveTo>
                  <a:cubicBezTo>
                    <a:pt x="17" y="0"/>
                    <a:pt x="0" y="17"/>
                    <a:pt x="0" y="39"/>
                  </a:cubicBezTo>
                  <a:cubicBezTo>
                    <a:pt x="0" y="60"/>
                    <a:pt x="17" y="77"/>
                    <a:pt x="38" y="77"/>
                  </a:cubicBezTo>
                  <a:cubicBezTo>
                    <a:pt x="38" y="77"/>
                    <a:pt x="38" y="77"/>
                    <a:pt x="38" y="77"/>
                  </a:cubicBezTo>
                  <a:cubicBezTo>
                    <a:pt x="60" y="77"/>
                    <a:pt x="77" y="60"/>
                    <a:pt x="77" y="39"/>
                  </a:cubicBezTo>
                  <a:cubicBezTo>
                    <a:pt x="77" y="17"/>
                    <a:pt x="60"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5">
              <a:extLst>
                <a:ext uri="{FF2B5EF4-FFF2-40B4-BE49-F238E27FC236}">
                  <a16:creationId xmlns:a16="http://schemas.microsoft.com/office/drawing/2014/main" id="{9FA1685A-D044-49CF-A981-C7F864EDA634}"/>
                </a:ext>
              </a:extLst>
            </p:cNvPr>
            <p:cNvSpPr>
              <a:spLocks/>
            </p:cNvSpPr>
            <p:nvPr/>
          </p:nvSpPr>
          <p:spPr bwMode="auto">
            <a:xfrm>
              <a:off x="1499" y="1271"/>
              <a:ext cx="137" cy="54"/>
            </a:xfrm>
            <a:custGeom>
              <a:avLst/>
              <a:gdLst>
                <a:gd name="T0" fmla="*/ 1166 w 1166"/>
                <a:gd name="T1" fmla="*/ 36 h 465"/>
                <a:gd name="T2" fmla="*/ 1166 w 1166"/>
                <a:gd name="T3" fmla="*/ 35 h 465"/>
                <a:gd name="T4" fmla="*/ 1165 w 1166"/>
                <a:gd name="T5" fmla="*/ 32 h 465"/>
                <a:gd name="T6" fmla="*/ 1165 w 1166"/>
                <a:gd name="T7" fmla="*/ 30 h 465"/>
                <a:gd name="T8" fmla="*/ 1165 w 1166"/>
                <a:gd name="T9" fmla="*/ 28 h 465"/>
                <a:gd name="T10" fmla="*/ 1164 w 1166"/>
                <a:gd name="T11" fmla="*/ 27 h 465"/>
                <a:gd name="T12" fmla="*/ 1164 w 1166"/>
                <a:gd name="T13" fmla="*/ 26 h 465"/>
                <a:gd name="T14" fmla="*/ 1163 w 1166"/>
                <a:gd name="T15" fmla="*/ 25 h 465"/>
                <a:gd name="T16" fmla="*/ 1163 w 1166"/>
                <a:gd name="T17" fmla="*/ 24 h 465"/>
                <a:gd name="T18" fmla="*/ 1162 w 1166"/>
                <a:gd name="T19" fmla="*/ 22 h 465"/>
                <a:gd name="T20" fmla="*/ 1161 w 1166"/>
                <a:gd name="T21" fmla="*/ 21 h 465"/>
                <a:gd name="T22" fmla="*/ 1160 w 1166"/>
                <a:gd name="T23" fmla="*/ 18 h 465"/>
                <a:gd name="T24" fmla="*/ 1159 w 1166"/>
                <a:gd name="T25" fmla="*/ 17 h 465"/>
                <a:gd name="T26" fmla="*/ 1158 w 1166"/>
                <a:gd name="T27" fmla="*/ 15 h 465"/>
                <a:gd name="T28" fmla="*/ 1157 w 1166"/>
                <a:gd name="T29" fmla="*/ 14 h 465"/>
                <a:gd name="T30" fmla="*/ 1155 w 1166"/>
                <a:gd name="T31" fmla="*/ 12 h 465"/>
                <a:gd name="T32" fmla="*/ 1155 w 1166"/>
                <a:gd name="T33" fmla="*/ 12 h 465"/>
                <a:gd name="T34" fmla="*/ 1152 w 1166"/>
                <a:gd name="T35" fmla="*/ 9 h 465"/>
                <a:gd name="T36" fmla="*/ 1152 w 1166"/>
                <a:gd name="T37" fmla="*/ 9 h 465"/>
                <a:gd name="T38" fmla="*/ 1149 w 1166"/>
                <a:gd name="T39" fmla="*/ 7 h 465"/>
                <a:gd name="T40" fmla="*/ 1148 w 1166"/>
                <a:gd name="T41" fmla="*/ 7 h 465"/>
                <a:gd name="T42" fmla="*/ 1146 w 1166"/>
                <a:gd name="T43" fmla="*/ 6 h 465"/>
                <a:gd name="T44" fmla="*/ 1145 w 1166"/>
                <a:gd name="T45" fmla="*/ 5 h 465"/>
                <a:gd name="T46" fmla="*/ 1143 w 1166"/>
                <a:gd name="T47" fmla="*/ 4 h 465"/>
                <a:gd name="T48" fmla="*/ 1142 w 1166"/>
                <a:gd name="T49" fmla="*/ 3 h 465"/>
                <a:gd name="T50" fmla="*/ 1139 w 1166"/>
                <a:gd name="T51" fmla="*/ 2 h 465"/>
                <a:gd name="T52" fmla="*/ 1138 w 1166"/>
                <a:gd name="T53" fmla="*/ 2 h 465"/>
                <a:gd name="T54" fmla="*/ 1136 w 1166"/>
                <a:gd name="T55" fmla="*/ 1 h 465"/>
                <a:gd name="T56" fmla="*/ 1134 w 1166"/>
                <a:gd name="T57" fmla="*/ 1 h 465"/>
                <a:gd name="T58" fmla="*/ 1132 w 1166"/>
                <a:gd name="T59" fmla="*/ 1 h 465"/>
                <a:gd name="T60" fmla="*/ 1131 w 1166"/>
                <a:gd name="T61" fmla="*/ 1 h 465"/>
                <a:gd name="T62" fmla="*/ 1127 w 1166"/>
                <a:gd name="T63" fmla="*/ 0 h 465"/>
                <a:gd name="T64" fmla="*/ 894 w 1166"/>
                <a:gd name="T65" fmla="*/ 0 h 465"/>
                <a:gd name="T66" fmla="*/ 855 w 1166"/>
                <a:gd name="T67" fmla="*/ 39 h 465"/>
                <a:gd name="T68" fmla="*/ 894 w 1166"/>
                <a:gd name="T69" fmla="*/ 78 h 465"/>
                <a:gd name="T70" fmla="*/ 1020 w 1166"/>
                <a:gd name="T71" fmla="*/ 78 h 465"/>
                <a:gd name="T72" fmla="*/ 659 w 1166"/>
                <a:gd name="T73" fmla="*/ 378 h 465"/>
                <a:gd name="T74" fmla="*/ 341 w 1166"/>
                <a:gd name="T75" fmla="*/ 161 h 465"/>
                <a:gd name="T76" fmla="*/ 297 w 1166"/>
                <a:gd name="T77" fmla="*/ 161 h 465"/>
                <a:gd name="T78" fmla="*/ 21 w 1166"/>
                <a:gd name="T79" fmla="*/ 357 h 465"/>
                <a:gd name="T80" fmla="*/ 12 w 1166"/>
                <a:gd name="T81" fmla="*/ 411 h 465"/>
                <a:gd name="T82" fmla="*/ 66 w 1166"/>
                <a:gd name="T83" fmla="*/ 420 h 465"/>
                <a:gd name="T84" fmla="*/ 320 w 1166"/>
                <a:gd name="T85" fmla="*/ 240 h 465"/>
                <a:gd name="T86" fmla="*/ 639 w 1166"/>
                <a:gd name="T87" fmla="*/ 458 h 465"/>
                <a:gd name="T88" fmla="*/ 661 w 1166"/>
                <a:gd name="T89" fmla="*/ 465 h 465"/>
                <a:gd name="T90" fmla="*/ 686 w 1166"/>
                <a:gd name="T91" fmla="*/ 456 h 465"/>
                <a:gd name="T92" fmla="*/ 1089 w 1166"/>
                <a:gd name="T93" fmla="*/ 122 h 465"/>
                <a:gd name="T94" fmla="*/ 1089 w 1166"/>
                <a:gd name="T95" fmla="*/ 270 h 465"/>
                <a:gd name="T96" fmla="*/ 1127 w 1166"/>
                <a:gd name="T97" fmla="*/ 308 h 465"/>
                <a:gd name="T98" fmla="*/ 1166 w 1166"/>
                <a:gd name="T99" fmla="*/ 270 h 465"/>
                <a:gd name="T100" fmla="*/ 1166 w 1166"/>
                <a:gd name="T101" fmla="*/ 39 h 465"/>
                <a:gd name="T102" fmla="*/ 1166 w 1166"/>
                <a:gd name="T103" fmla="*/ 39 h 465"/>
                <a:gd name="T104" fmla="*/ 1166 w 1166"/>
                <a:gd name="T105" fmla="*/ 3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6" h="465">
                  <a:moveTo>
                    <a:pt x="1166" y="36"/>
                  </a:moveTo>
                  <a:cubicBezTo>
                    <a:pt x="1166" y="36"/>
                    <a:pt x="1166" y="35"/>
                    <a:pt x="1166" y="35"/>
                  </a:cubicBezTo>
                  <a:cubicBezTo>
                    <a:pt x="1166" y="34"/>
                    <a:pt x="1166" y="33"/>
                    <a:pt x="1165" y="32"/>
                  </a:cubicBezTo>
                  <a:cubicBezTo>
                    <a:pt x="1165" y="31"/>
                    <a:pt x="1165" y="31"/>
                    <a:pt x="1165" y="30"/>
                  </a:cubicBezTo>
                  <a:cubicBezTo>
                    <a:pt x="1165" y="30"/>
                    <a:pt x="1165" y="29"/>
                    <a:pt x="1165" y="28"/>
                  </a:cubicBezTo>
                  <a:cubicBezTo>
                    <a:pt x="1164" y="28"/>
                    <a:pt x="1164" y="27"/>
                    <a:pt x="1164" y="27"/>
                  </a:cubicBezTo>
                  <a:cubicBezTo>
                    <a:pt x="1164" y="27"/>
                    <a:pt x="1164" y="26"/>
                    <a:pt x="1164" y="26"/>
                  </a:cubicBezTo>
                  <a:cubicBezTo>
                    <a:pt x="1164" y="26"/>
                    <a:pt x="1164" y="25"/>
                    <a:pt x="1163" y="25"/>
                  </a:cubicBezTo>
                  <a:cubicBezTo>
                    <a:pt x="1163" y="25"/>
                    <a:pt x="1163" y="24"/>
                    <a:pt x="1163" y="24"/>
                  </a:cubicBezTo>
                  <a:cubicBezTo>
                    <a:pt x="1163" y="23"/>
                    <a:pt x="1162" y="22"/>
                    <a:pt x="1162" y="22"/>
                  </a:cubicBezTo>
                  <a:cubicBezTo>
                    <a:pt x="1162" y="21"/>
                    <a:pt x="1162" y="21"/>
                    <a:pt x="1161" y="21"/>
                  </a:cubicBezTo>
                  <a:cubicBezTo>
                    <a:pt x="1161" y="20"/>
                    <a:pt x="1160" y="19"/>
                    <a:pt x="1160" y="18"/>
                  </a:cubicBezTo>
                  <a:cubicBezTo>
                    <a:pt x="1159" y="18"/>
                    <a:pt x="1159" y="17"/>
                    <a:pt x="1159" y="17"/>
                  </a:cubicBezTo>
                  <a:cubicBezTo>
                    <a:pt x="1159" y="16"/>
                    <a:pt x="1158" y="16"/>
                    <a:pt x="1158" y="15"/>
                  </a:cubicBezTo>
                  <a:cubicBezTo>
                    <a:pt x="1157" y="15"/>
                    <a:pt x="1157" y="14"/>
                    <a:pt x="1157" y="14"/>
                  </a:cubicBezTo>
                  <a:cubicBezTo>
                    <a:pt x="1156" y="14"/>
                    <a:pt x="1156" y="13"/>
                    <a:pt x="1155" y="12"/>
                  </a:cubicBezTo>
                  <a:cubicBezTo>
                    <a:pt x="1155" y="12"/>
                    <a:pt x="1155" y="12"/>
                    <a:pt x="1155" y="12"/>
                  </a:cubicBezTo>
                  <a:cubicBezTo>
                    <a:pt x="1154" y="11"/>
                    <a:pt x="1153" y="10"/>
                    <a:pt x="1152" y="9"/>
                  </a:cubicBezTo>
                  <a:cubicBezTo>
                    <a:pt x="1152" y="9"/>
                    <a:pt x="1152" y="9"/>
                    <a:pt x="1152" y="9"/>
                  </a:cubicBezTo>
                  <a:cubicBezTo>
                    <a:pt x="1151" y="9"/>
                    <a:pt x="1150" y="8"/>
                    <a:pt x="1149" y="7"/>
                  </a:cubicBezTo>
                  <a:cubicBezTo>
                    <a:pt x="1149" y="7"/>
                    <a:pt x="1149" y="7"/>
                    <a:pt x="1148" y="7"/>
                  </a:cubicBezTo>
                  <a:cubicBezTo>
                    <a:pt x="1148" y="6"/>
                    <a:pt x="1147" y="6"/>
                    <a:pt x="1146" y="6"/>
                  </a:cubicBezTo>
                  <a:cubicBezTo>
                    <a:pt x="1146" y="5"/>
                    <a:pt x="1146" y="5"/>
                    <a:pt x="1145" y="5"/>
                  </a:cubicBezTo>
                  <a:cubicBezTo>
                    <a:pt x="1145" y="5"/>
                    <a:pt x="1144" y="4"/>
                    <a:pt x="1143" y="4"/>
                  </a:cubicBezTo>
                  <a:cubicBezTo>
                    <a:pt x="1143" y="4"/>
                    <a:pt x="1143" y="4"/>
                    <a:pt x="1142" y="3"/>
                  </a:cubicBezTo>
                  <a:cubicBezTo>
                    <a:pt x="1141" y="3"/>
                    <a:pt x="1140" y="3"/>
                    <a:pt x="1139" y="2"/>
                  </a:cubicBezTo>
                  <a:cubicBezTo>
                    <a:pt x="1139" y="2"/>
                    <a:pt x="1138" y="2"/>
                    <a:pt x="1138" y="2"/>
                  </a:cubicBezTo>
                  <a:cubicBezTo>
                    <a:pt x="1137" y="2"/>
                    <a:pt x="1137" y="2"/>
                    <a:pt x="1136" y="1"/>
                  </a:cubicBezTo>
                  <a:cubicBezTo>
                    <a:pt x="1135" y="1"/>
                    <a:pt x="1135" y="1"/>
                    <a:pt x="1134" y="1"/>
                  </a:cubicBezTo>
                  <a:cubicBezTo>
                    <a:pt x="1134" y="1"/>
                    <a:pt x="1133" y="1"/>
                    <a:pt x="1132" y="1"/>
                  </a:cubicBezTo>
                  <a:cubicBezTo>
                    <a:pt x="1132" y="1"/>
                    <a:pt x="1131" y="1"/>
                    <a:pt x="1131" y="1"/>
                  </a:cubicBezTo>
                  <a:cubicBezTo>
                    <a:pt x="1130" y="1"/>
                    <a:pt x="1129" y="0"/>
                    <a:pt x="1127" y="0"/>
                  </a:cubicBezTo>
                  <a:cubicBezTo>
                    <a:pt x="894" y="0"/>
                    <a:pt x="894" y="0"/>
                    <a:pt x="894" y="0"/>
                  </a:cubicBezTo>
                  <a:cubicBezTo>
                    <a:pt x="873" y="0"/>
                    <a:pt x="855" y="18"/>
                    <a:pt x="855" y="39"/>
                  </a:cubicBezTo>
                  <a:cubicBezTo>
                    <a:pt x="855" y="61"/>
                    <a:pt x="873" y="78"/>
                    <a:pt x="894" y="78"/>
                  </a:cubicBezTo>
                  <a:cubicBezTo>
                    <a:pt x="1020" y="78"/>
                    <a:pt x="1020" y="78"/>
                    <a:pt x="1020" y="78"/>
                  </a:cubicBezTo>
                  <a:cubicBezTo>
                    <a:pt x="659" y="378"/>
                    <a:pt x="659" y="378"/>
                    <a:pt x="659" y="378"/>
                  </a:cubicBezTo>
                  <a:cubicBezTo>
                    <a:pt x="341" y="161"/>
                    <a:pt x="341" y="161"/>
                    <a:pt x="341" y="161"/>
                  </a:cubicBezTo>
                  <a:cubicBezTo>
                    <a:pt x="328" y="152"/>
                    <a:pt x="310" y="152"/>
                    <a:pt x="297" y="161"/>
                  </a:cubicBezTo>
                  <a:cubicBezTo>
                    <a:pt x="21" y="357"/>
                    <a:pt x="21" y="357"/>
                    <a:pt x="21" y="357"/>
                  </a:cubicBezTo>
                  <a:cubicBezTo>
                    <a:pt x="4" y="369"/>
                    <a:pt x="0" y="393"/>
                    <a:pt x="12" y="411"/>
                  </a:cubicBezTo>
                  <a:cubicBezTo>
                    <a:pt x="24" y="428"/>
                    <a:pt x="49" y="432"/>
                    <a:pt x="66" y="420"/>
                  </a:cubicBezTo>
                  <a:cubicBezTo>
                    <a:pt x="320" y="240"/>
                    <a:pt x="320" y="240"/>
                    <a:pt x="320" y="240"/>
                  </a:cubicBezTo>
                  <a:cubicBezTo>
                    <a:pt x="639" y="458"/>
                    <a:pt x="639" y="458"/>
                    <a:pt x="639" y="458"/>
                  </a:cubicBezTo>
                  <a:cubicBezTo>
                    <a:pt x="646" y="463"/>
                    <a:pt x="653" y="465"/>
                    <a:pt x="661" y="465"/>
                  </a:cubicBezTo>
                  <a:cubicBezTo>
                    <a:pt x="670" y="465"/>
                    <a:pt x="678" y="462"/>
                    <a:pt x="686" y="456"/>
                  </a:cubicBezTo>
                  <a:cubicBezTo>
                    <a:pt x="1089" y="122"/>
                    <a:pt x="1089" y="122"/>
                    <a:pt x="1089" y="122"/>
                  </a:cubicBezTo>
                  <a:cubicBezTo>
                    <a:pt x="1089" y="270"/>
                    <a:pt x="1089" y="270"/>
                    <a:pt x="1089" y="270"/>
                  </a:cubicBezTo>
                  <a:cubicBezTo>
                    <a:pt x="1089" y="291"/>
                    <a:pt x="1106" y="308"/>
                    <a:pt x="1127" y="308"/>
                  </a:cubicBezTo>
                  <a:cubicBezTo>
                    <a:pt x="1149" y="308"/>
                    <a:pt x="1166" y="291"/>
                    <a:pt x="1166" y="270"/>
                  </a:cubicBezTo>
                  <a:cubicBezTo>
                    <a:pt x="1166" y="39"/>
                    <a:pt x="1166" y="39"/>
                    <a:pt x="1166" y="39"/>
                  </a:cubicBezTo>
                  <a:cubicBezTo>
                    <a:pt x="1166" y="39"/>
                    <a:pt x="1166" y="39"/>
                    <a:pt x="1166" y="39"/>
                  </a:cubicBezTo>
                  <a:cubicBezTo>
                    <a:pt x="1166" y="38"/>
                    <a:pt x="1166" y="37"/>
                    <a:pt x="116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134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2D8FA-271D-4B4C-BBC0-6B177A8E977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9" name="Rectangle 8">
            <a:extLst>
              <a:ext uri="{FF2B5EF4-FFF2-40B4-BE49-F238E27FC236}">
                <a16:creationId xmlns:a16="http://schemas.microsoft.com/office/drawing/2014/main" id="{2CCC03F6-99B3-4BEE-B678-C59059CF5C0A}"/>
              </a:ext>
            </a:extLst>
          </p:cNvPr>
          <p:cNvSpPr/>
          <p:nvPr/>
        </p:nvSpPr>
        <p:spPr>
          <a:xfrm>
            <a:off x="863906" y="359998"/>
            <a:ext cx="4212000" cy="37440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en-GB"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Oval 6">
            <a:extLst>
              <a:ext uri="{FF2B5EF4-FFF2-40B4-BE49-F238E27FC236}">
                <a16:creationId xmlns:a16="http://schemas.microsoft.com/office/drawing/2014/main" id="{23837D9F-4BC6-4155-8F48-2E32C17704D9}"/>
              </a:ext>
            </a:extLst>
          </p:cNvPr>
          <p:cNvSpPr/>
          <p:nvPr/>
        </p:nvSpPr>
        <p:spPr>
          <a:xfrm>
            <a:off x="1419920" y="2060848"/>
            <a:ext cx="793965" cy="793965"/>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FAD3358-3178-4C41-9016-A5331ED785DE}"/>
              </a:ext>
            </a:extLst>
          </p:cNvPr>
          <p:cNvSpPr/>
          <p:nvPr/>
        </p:nvSpPr>
        <p:spPr>
          <a:xfrm>
            <a:off x="1441140" y="936000"/>
            <a:ext cx="540000" cy="72000"/>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C6F107D7-6263-48CC-A264-EE049125DB98}"/>
              </a:ext>
            </a:extLst>
          </p:cNvPr>
          <p:cNvSpPr txBox="1">
            <a:spLocks/>
          </p:cNvSpPr>
          <p:nvPr/>
        </p:nvSpPr>
        <p:spPr>
          <a:xfrm>
            <a:off x="1440000" y="1152000"/>
            <a:ext cx="3492000" cy="2916000"/>
          </a:xfrm>
          <a:prstGeom prst="rect">
            <a:avLst/>
          </a:prstGeom>
        </p:spPr>
        <p:txBody>
          <a:bodyPr anchor="t"/>
          <a:lstStyle>
            <a:lvl1pPr algn="l" rtl="0" eaLnBrk="1" fontAlgn="base" hangingPunct="1">
              <a:spcBef>
                <a:spcPct val="0"/>
              </a:spcBef>
              <a:spcAft>
                <a:spcPct val="0"/>
              </a:spcAft>
              <a:defRPr sz="4000" kern="1200">
                <a:solidFill>
                  <a:schemeClr val="bg2"/>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en-US" dirty="0"/>
              <a:t>Turkey</a:t>
            </a:r>
            <a:endParaRPr lang="en-GB" dirty="0"/>
          </a:p>
        </p:txBody>
      </p:sp>
    </p:spTree>
    <p:extLst>
      <p:ext uri="{BB962C8B-B14F-4D97-AF65-F5344CB8AC3E}">
        <p14:creationId xmlns:p14="http://schemas.microsoft.com/office/powerpoint/2010/main" val="17337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BE8968D-F917-4918-AC1C-DCF4829A6FF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87092470-8677-4A27-A3D7-E3E746F5470A}"/>
              </a:ext>
            </a:extLst>
          </p:cNvPr>
          <p:cNvSpPr>
            <a:spLocks noGrp="1"/>
          </p:cNvSpPr>
          <p:nvPr>
            <p:ph type="title"/>
          </p:nvPr>
        </p:nvSpPr>
        <p:spPr/>
        <p:txBody>
          <a:bodyPr/>
          <a:lstStyle/>
          <a:p>
            <a:r>
              <a:rPr lang="en-GB" dirty="0"/>
              <a:t>Alternative dispute resolution in Turkish insurance law</a:t>
            </a:r>
          </a:p>
        </p:txBody>
      </p:sp>
      <p:sp>
        <p:nvSpPr>
          <p:cNvPr id="8" name="Rectangle 7">
            <a:extLst>
              <a:ext uri="{FF2B5EF4-FFF2-40B4-BE49-F238E27FC236}">
                <a16:creationId xmlns:a16="http://schemas.microsoft.com/office/drawing/2014/main" id="{0784CDB1-77E8-469B-873A-B364546F7FEC}"/>
              </a:ext>
            </a:extLst>
          </p:cNvPr>
          <p:cNvSpPr/>
          <p:nvPr/>
        </p:nvSpPr>
        <p:spPr>
          <a:xfrm>
            <a:off x="3851920" y="2060848"/>
            <a:ext cx="4896544" cy="540000"/>
          </a:xfrm>
          <a:prstGeom prst="rect">
            <a:avLst/>
          </a:prstGeom>
          <a:solidFill>
            <a:schemeClr val="accent3"/>
          </a:solidFill>
        </p:spPr>
        <p:txBody>
          <a:bodyPr lIns="108000" tIns="0" rIns="0" bIns="0" anchor="ctr" anchorCtr="0">
            <a:noAutofit/>
          </a:bodyPr>
          <a:lstStyle/>
          <a:p>
            <a:r>
              <a:rPr lang="en-GB" sz="1400" b="1" dirty="0">
                <a:solidFill>
                  <a:schemeClr val="bg1"/>
                </a:solidFill>
              </a:rPr>
              <a:t>Insurance Arbitration</a:t>
            </a:r>
          </a:p>
        </p:txBody>
      </p:sp>
      <p:grpSp>
        <p:nvGrpSpPr>
          <p:cNvPr id="10" name="Group 9">
            <a:extLst>
              <a:ext uri="{FF2B5EF4-FFF2-40B4-BE49-F238E27FC236}">
                <a16:creationId xmlns:a16="http://schemas.microsoft.com/office/drawing/2014/main" id="{CCEDD38D-E016-4CCB-AFB7-E666DC24C79B}"/>
              </a:ext>
            </a:extLst>
          </p:cNvPr>
          <p:cNvGrpSpPr/>
          <p:nvPr/>
        </p:nvGrpSpPr>
        <p:grpSpPr>
          <a:xfrm>
            <a:off x="3347864" y="2060848"/>
            <a:ext cx="504056" cy="540000"/>
            <a:chOff x="3347864" y="2060848"/>
            <a:chExt cx="504056" cy="540000"/>
          </a:xfrm>
        </p:grpSpPr>
        <p:sp>
          <p:nvSpPr>
            <p:cNvPr id="11" name="Rectangle 10">
              <a:extLst>
                <a:ext uri="{FF2B5EF4-FFF2-40B4-BE49-F238E27FC236}">
                  <a16:creationId xmlns:a16="http://schemas.microsoft.com/office/drawing/2014/main" id="{42C1DEF6-FF28-49C6-AC09-3EF3EBF62997}"/>
                </a:ext>
              </a:extLst>
            </p:cNvPr>
            <p:cNvSpPr/>
            <p:nvPr/>
          </p:nvSpPr>
          <p:spPr>
            <a:xfrm>
              <a:off x="3347864" y="2060848"/>
              <a:ext cx="504056" cy="540000"/>
            </a:xfrm>
            <a:prstGeom prst="rect">
              <a:avLst/>
            </a:prstGeom>
            <a:solidFill>
              <a:schemeClr val="accent3">
                <a:lumMod val="75000"/>
              </a:schemeClr>
            </a:solidFill>
          </p:spPr>
          <p:txBody>
            <a:bodyPr lIns="108000" tIns="0" rIns="0" bIns="0" anchor="ctr" anchorCtr="0">
              <a:noAutofit/>
            </a:bodyPr>
            <a:lstStyle/>
            <a:p>
              <a:endParaRPr lang="en-GB" sz="1400" dirty="0"/>
            </a:p>
          </p:txBody>
        </p:sp>
        <p:sp>
          <p:nvSpPr>
            <p:cNvPr id="12" name="Arrow: Chevron 11">
              <a:extLst>
                <a:ext uri="{FF2B5EF4-FFF2-40B4-BE49-F238E27FC236}">
                  <a16:creationId xmlns:a16="http://schemas.microsoft.com/office/drawing/2014/main" id="{626EE5C3-59A4-4BE5-9BFB-D0C438C213F2}"/>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3" name="Group 19">
            <a:extLst>
              <a:ext uri="{FF2B5EF4-FFF2-40B4-BE49-F238E27FC236}">
                <a16:creationId xmlns:a16="http://schemas.microsoft.com/office/drawing/2014/main" id="{296577C2-EB5F-4BCA-9A95-6BF66E74E74B}"/>
              </a:ext>
            </a:extLst>
          </p:cNvPr>
          <p:cNvGrpSpPr>
            <a:grpSpLocks noChangeAspect="1"/>
          </p:cNvGrpSpPr>
          <p:nvPr/>
        </p:nvGrpSpPr>
        <p:grpSpPr bwMode="auto">
          <a:xfrm>
            <a:off x="3468926" y="567007"/>
            <a:ext cx="540000" cy="439398"/>
            <a:chOff x="225" y="-2"/>
            <a:chExt cx="5314" cy="4324"/>
          </a:xfrm>
          <a:solidFill>
            <a:schemeClr val="bg1"/>
          </a:solidFill>
        </p:grpSpPr>
        <p:sp>
          <p:nvSpPr>
            <p:cNvPr id="14" name="Freeform 20">
              <a:extLst>
                <a:ext uri="{FF2B5EF4-FFF2-40B4-BE49-F238E27FC236}">
                  <a16:creationId xmlns:a16="http://schemas.microsoft.com/office/drawing/2014/main" id="{AAB746DD-87A5-4E52-8BBA-0AC248E7431F}"/>
                </a:ext>
              </a:extLst>
            </p:cNvPr>
            <p:cNvSpPr>
              <a:spLocks noEditPoints="1"/>
            </p:cNvSpPr>
            <p:nvPr/>
          </p:nvSpPr>
          <p:spPr bwMode="auto">
            <a:xfrm>
              <a:off x="3519" y="748"/>
              <a:ext cx="2020" cy="2271"/>
            </a:xfrm>
            <a:custGeom>
              <a:avLst/>
              <a:gdLst>
                <a:gd name="T0" fmla="*/ 936 w 957"/>
                <a:gd name="T1" fmla="*/ 546 h 1076"/>
                <a:gd name="T2" fmla="*/ 885 w 957"/>
                <a:gd name="T3" fmla="*/ 524 h 1076"/>
                <a:gd name="T4" fmla="*/ 842 w 957"/>
                <a:gd name="T5" fmla="*/ 524 h 1076"/>
                <a:gd name="T6" fmla="*/ 511 w 957"/>
                <a:gd name="T7" fmla="*/ 17 h 1076"/>
                <a:gd name="T8" fmla="*/ 479 w 957"/>
                <a:gd name="T9" fmla="*/ 0 h 1076"/>
                <a:gd name="T10" fmla="*/ 447 w 957"/>
                <a:gd name="T11" fmla="*/ 17 h 1076"/>
                <a:gd name="T12" fmla="*/ 116 w 957"/>
                <a:gd name="T13" fmla="*/ 524 h 1076"/>
                <a:gd name="T14" fmla="*/ 73 w 957"/>
                <a:gd name="T15" fmla="*/ 524 h 1076"/>
                <a:gd name="T16" fmla="*/ 0 w 957"/>
                <a:gd name="T17" fmla="*/ 597 h 1076"/>
                <a:gd name="T18" fmla="*/ 479 w 957"/>
                <a:gd name="T19" fmla="*/ 1076 h 1076"/>
                <a:gd name="T20" fmla="*/ 957 w 957"/>
                <a:gd name="T21" fmla="*/ 597 h 1076"/>
                <a:gd name="T22" fmla="*/ 936 w 957"/>
                <a:gd name="T23" fmla="*/ 546 h 1076"/>
                <a:gd name="T24" fmla="*/ 479 w 957"/>
                <a:gd name="T25" fmla="*/ 998 h 1076"/>
                <a:gd name="T26" fmla="*/ 78 w 957"/>
                <a:gd name="T27" fmla="*/ 602 h 1076"/>
                <a:gd name="T28" fmla="*/ 137 w 957"/>
                <a:gd name="T29" fmla="*/ 602 h 1076"/>
                <a:gd name="T30" fmla="*/ 170 w 957"/>
                <a:gd name="T31" fmla="*/ 584 h 1076"/>
                <a:gd name="T32" fmla="*/ 479 w 957"/>
                <a:gd name="T33" fmla="*/ 109 h 1076"/>
                <a:gd name="T34" fmla="*/ 788 w 957"/>
                <a:gd name="T35" fmla="*/ 584 h 1076"/>
                <a:gd name="T36" fmla="*/ 821 w 957"/>
                <a:gd name="T37" fmla="*/ 602 h 1076"/>
                <a:gd name="T38" fmla="*/ 880 w 957"/>
                <a:gd name="T39" fmla="*/ 602 h 1076"/>
                <a:gd name="T40" fmla="*/ 479 w 957"/>
                <a:gd name="T41" fmla="*/ 99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1076">
                  <a:moveTo>
                    <a:pt x="936" y="546"/>
                  </a:moveTo>
                  <a:cubicBezTo>
                    <a:pt x="922" y="532"/>
                    <a:pt x="904" y="524"/>
                    <a:pt x="885" y="524"/>
                  </a:cubicBezTo>
                  <a:cubicBezTo>
                    <a:pt x="842" y="524"/>
                    <a:pt x="842" y="524"/>
                    <a:pt x="842" y="524"/>
                  </a:cubicBezTo>
                  <a:cubicBezTo>
                    <a:pt x="511" y="17"/>
                    <a:pt x="511" y="17"/>
                    <a:pt x="511" y="17"/>
                  </a:cubicBezTo>
                  <a:cubicBezTo>
                    <a:pt x="504" y="6"/>
                    <a:pt x="492" y="0"/>
                    <a:pt x="479" y="0"/>
                  </a:cubicBezTo>
                  <a:cubicBezTo>
                    <a:pt x="466" y="0"/>
                    <a:pt x="454" y="6"/>
                    <a:pt x="447" y="17"/>
                  </a:cubicBezTo>
                  <a:cubicBezTo>
                    <a:pt x="116" y="524"/>
                    <a:pt x="116" y="524"/>
                    <a:pt x="116" y="524"/>
                  </a:cubicBezTo>
                  <a:cubicBezTo>
                    <a:pt x="73" y="524"/>
                    <a:pt x="73" y="524"/>
                    <a:pt x="73" y="524"/>
                  </a:cubicBezTo>
                  <a:cubicBezTo>
                    <a:pt x="33" y="524"/>
                    <a:pt x="0" y="557"/>
                    <a:pt x="0" y="597"/>
                  </a:cubicBezTo>
                  <a:cubicBezTo>
                    <a:pt x="0" y="861"/>
                    <a:pt x="215" y="1076"/>
                    <a:pt x="479" y="1076"/>
                  </a:cubicBezTo>
                  <a:cubicBezTo>
                    <a:pt x="743" y="1076"/>
                    <a:pt x="957" y="861"/>
                    <a:pt x="957" y="597"/>
                  </a:cubicBezTo>
                  <a:cubicBezTo>
                    <a:pt x="957" y="578"/>
                    <a:pt x="950" y="559"/>
                    <a:pt x="936" y="546"/>
                  </a:cubicBezTo>
                  <a:close/>
                  <a:moveTo>
                    <a:pt x="479" y="998"/>
                  </a:moveTo>
                  <a:cubicBezTo>
                    <a:pt x="259" y="998"/>
                    <a:pt x="81" y="821"/>
                    <a:pt x="78" y="602"/>
                  </a:cubicBezTo>
                  <a:cubicBezTo>
                    <a:pt x="137" y="602"/>
                    <a:pt x="137" y="602"/>
                    <a:pt x="137" y="602"/>
                  </a:cubicBezTo>
                  <a:cubicBezTo>
                    <a:pt x="150" y="602"/>
                    <a:pt x="162" y="595"/>
                    <a:pt x="170" y="584"/>
                  </a:cubicBezTo>
                  <a:cubicBezTo>
                    <a:pt x="479" y="109"/>
                    <a:pt x="479" y="109"/>
                    <a:pt x="479" y="109"/>
                  </a:cubicBezTo>
                  <a:cubicBezTo>
                    <a:pt x="788" y="584"/>
                    <a:pt x="788" y="584"/>
                    <a:pt x="788" y="584"/>
                  </a:cubicBezTo>
                  <a:cubicBezTo>
                    <a:pt x="795" y="595"/>
                    <a:pt x="808" y="602"/>
                    <a:pt x="821" y="602"/>
                  </a:cubicBezTo>
                  <a:cubicBezTo>
                    <a:pt x="880" y="602"/>
                    <a:pt x="880" y="602"/>
                    <a:pt x="880" y="602"/>
                  </a:cubicBezTo>
                  <a:cubicBezTo>
                    <a:pt x="877" y="821"/>
                    <a:pt x="698" y="998"/>
                    <a:pt x="479" y="9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1">
              <a:extLst>
                <a:ext uri="{FF2B5EF4-FFF2-40B4-BE49-F238E27FC236}">
                  <a16:creationId xmlns:a16="http://schemas.microsoft.com/office/drawing/2014/main" id="{E8746F62-48CA-4985-A45D-1112913B7C92}"/>
                </a:ext>
              </a:extLst>
            </p:cNvPr>
            <p:cNvSpPr>
              <a:spLocks noEditPoints="1"/>
            </p:cNvSpPr>
            <p:nvPr/>
          </p:nvSpPr>
          <p:spPr bwMode="auto">
            <a:xfrm>
              <a:off x="225" y="748"/>
              <a:ext cx="2021" cy="2271"/>
            </a:xfrm>
            <a:custGeom>
              <a:avLst/>
              <a:gdLst>
                <a:gd name="T0" fmla="*/ 957 w 957"/>
                <a:gd name="T1" fmla="*/ 597 h 1076"/>
                <a:gd name="T2" fmla="*/ 884 w 957"/>
                <a:gd name="T3" fmla="*/ 524 h 1076"/>
                <a:gd name="T4" fmla="*/ 842 w 957"/>
                <a:gd name="T5" fmla="*/ 524 h 1076"/>
                <a:gd name="T6" fmla="*/ 511 w 957"/>
                <a:gd name="T7" fmla="*/ 17 h 1076"/>
                <a:gd name="T8" fmla="*/ 479 w 957"/>
                <a:gd name="T9" fmla="*/ 0 h 1076"/>
                <a:gd name="T10" fmla="*/ 446 w 957"/>
                <a:gd name="T11" fmla="*/ 17 h 1076"/>
                <a:gd name="T12" fmla="*/ 116 w 957"/>
                <a:gd name="T13" fmla="*/ 524 h 1076"/>
                <a:gd name="T14" fmla="*/ 73 w 957"/>
                <a:gd name="T15" fmla="*/ 524 h 1076"/>
                <a:gd name="T16" fmla="*/ 0 w 957"/>
                <a:gd name="T17" fmla="*/ 597 h 1076"/>
                <a:gd name="T18" fmla="*/ 479 w 957"/>
                <a:gd name="T19" fmla="*/ 1076 h 1076"/>
                <a:gd name="T20" fmla="*/ 957 w 957"/>
                <a:gd name="T21" fmla="*/ 597 h 1076"/>
                <a:gd name="T22" fmla="*/ 479 w 957"/>
                <a:gd name="T23" fmla="*/ 998 h 1076"/>
                <a:gd name="T24" fmla="*/ 78 w 957"/>
                <a:gd name="T25" fmla="*/ 602 h 1076"/>
                <a:gd name="T26" fmla="*/ 137 w 957"/>
                <a:gd name="T27" fmla="*/ 602 h 1076"/>
                <a:gd name="T28" fmla="*/ 169 w 957"/>
                <a:gd name="T29" fmla="*/ 584 h 1076"/>
                <a:gd name="T30" fmla="*/ 479 w 957"/>
                <a:gd name="T31" fmla="*/ 110 h 1076"/>
                <a:gd name="T32" fmla="*/ 788 w 957"/>
                <a:gd name="T33" fmla="*/ 584 h 1076"/>
                <a:gd name="T34" fmla="*/ 821 w 957"/>
                <a:gd name="T35" fmla="*/ 602 h 1076"/>
                <a:gd name="T36" fmla="*/ 880 w 957"/>
                <a:gd name="T37" fmla="*/ 602 h 1076"/>
                <a:gd name="T38" fmla="*/ 479 w 957"/>
                <a:gd name="T39" fmla="*/ 99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7" h="1076">
                  <a:moveTo>
                    <a:pt x="957" y="597"/>
                  </a:moveTo>
                  <a:cubicBezTo>
                    <a:pt x="957" y="557"/>
                    <a:pt x="925" y="524"/>
                    <a:pt x="884" y="524"/>
                  </a:cubicBezTo>
                  <a:cubicBezTo>
                    <a:pt x="842" y="524"/>
                    <a:pt x="842" y="524"/>
                    <a:pt x="842" y="524"/>
                  </a:cubicBezTo>
                  <a:cubicBezTo>
                    <a:pt x="511" y="17"/>
                    <a:pt x="511" y="17"/>
                    <a:pt x="511" y="17"/>
                  </a:cubicBezTo>
                  <a:cubicBezTo>
                    <a:pt x="504" y="6"/>
                    <a:pt x="492" y="0"/>
                    <a:pt x="479" y="0"/>
                  </a:cubicBezTo>
                  <a:cubicBezTo>
                    <a:pt x="466" y="0"/>
                    <a:pt x="453" y="6"/>
                    <a:pt x="446" y="17"/>
                  </a:cubicBezTo>
                  <a:cubicBezTo>
                    <a:pt x="116" y="524"/>
                    <a:pt x="116" y="524"/>
                    <a:pt x="116" y="524"/>
                  </a:cubicBezTo>
                  <a:cubicBezTo>
                    <a:pt x="73" y="524"/>
                    <a:pt x="73" y="524"/>
                    <a:pt x="73" y="524"/>
                  </a:cubicBezTo>
                  <a:cubicBezTo>
                    <a:pt x="33" y="524"/>
                    <a:pt x="0" y="557"/>
                    <a:pt x="0" y="597"/>
                  </a:cubicBezTo>
                  <a:cubicBezTo>
                    <a:pt x="0" y="861"/>
                    <a:pt x="215" y="1076"/>
                    <a:pt x="479" y="1076"/>
                  </a:cubicBezTo>
                  <a:cubicBezTo>
                    <a:pt x="743" y="1076"/>
                    <a:pt x="957" y="861"/>
                    <a:pt x="957" y="597"/>
                  </a:cubicBezTo>
                  <a:close/>
                  <a:moveTo>
                    <a:pt x="479" y="998"/>
                  </a:moveTo>
                  <a:cubicBezTo>
                    <a:pt x="259" y="998"/>
                    <a:pt x="80" y="821"/>
                    <a:pt x="78" y="602"/>
                  </a:cubicBezTo>
                  <a:cubicBezTo>
                    <a:pt x="137" y="602"/>
                    <a:pt x="137" y="602"/>
                    <a:pt x="137" y="602"/>
                  </a:cubicBezTo>
                  <a:cubicBezTo>
                    <a:pt x="150" y="602"/>
                    <a:pt x="162" y="595"/>
                    <a:pt x="169" y="584"/>
                  </a:cubicBezTo>
                  <a:cubicBezTo>
                    <a:pt x="479" y="110"/>
                    <a:pt x="479" y="110"/>
                    <a:pt x="479" y="110"/>
                  </a:cubicBezTo>
                  <a:cubicBezTo>
                    <a:pt x="788" y="584"/>
                    <a:pt x="788" y="584"/>
                    <a:pt x="788" y="584"/>
                  </a:cubicBezTo>
                  <a:cubicBezTo>
                    <a:pt x="795" y="595"/>
                    <a:pt x="807" y="602"/>
                    <a:pt x="821" y="602"/>
                  </a:cubicBezTo>
                  <a:cubicBezTo>
                    <a:pt x="880" y="602"/>
                    <a:pt x="880" y="602"/>
                    <a:pt x="880" y="602"/>
                  </a:cubicBezTo>
                  <a:cubicBezTo>
                    <a:pt x="877" y="821"/>
                    <a:pt x="698" y="998"/>
                    <a:pt x="479" y="9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2">
              <a:extLst>
                <a:ext uri="{FF2B5EF4-FFF2-40B4-BE49-F238E27FC236}">
                  <a16:creationId xmlns:a16="http://schemas.microsoft.com/office/drawing/2014/main" id="{2B6BF0C1-9FF0-445E-BFF3-6D93860F63E3}"/>
                </a:ext>
              </a:extLst>
            </p:cNvPr>
            <p:cNvSpPr>
              <a:spLocks/>
            </p:cNvSpPr>
            <p:nvPr/>
          </p:nvSpPr>
          <p:spPr bwMode="auto">
            <a:xfrm>
              <a:off x="4118" y="1896"/>
              <a:ext cx="824" cy="80"/>
            </a:xfrm>
            <a:custGeom>
              <a:avLst/>
              <a:gdLst>
                <a:gd name="T0" fmla="*/ 371 w 390"/>
                <a:gd name="T1" fmla="*/ 0 h 38"/>
                <a:gd name="T2" fmla="*/ 19 w 390"/>
                <a:gd name="T3" fmla="*/ 0 h 38"/>
                <a:gd name="T4" fmla="*/ 0 w 390"/>
                <a:gd name="T5" fmla="*/ 19 h 38"/>
                <a:gd name="T6" fmla="*/ 19 w 390"/>
                <a:gd name="T7" fmla="*/ 38 h 38"/>
                <a:gd name="T8" fmla="*/ 371 w 390"/>
                <a:gd name="T9" fmla="*/ 38 h 38"/>
                <a:gd name="T10" fmla="*/ 390 w 390"/>
                <a:gd name="T11" fmla="*/ 19 h 38"/>
                <a:gd name="T12" fmla="*/ 371 w 39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90" h="38">
                  <a:moveTo>
                    <a:pt x="371" y="0"/>
                  </a:moveTo>
                  <a:cubicBezTo>
                    <a:pt x="19" y="0"/>
                    <a:pt x="19" y="0"/>
                    <a:pt x="19" y="0"/>
                  </a:cubicBezTo>
                  <a:cubicBezTo>
                    <a:pt x="9" y="0"/>
                    <a:pt x="0" y="8"/>
                    <a:pt x="0" y="19"/>
                  </a:cubicBezTo>
                  <a:cubicBezTo>
                    <a:pt x="0" y="30"/>
                    <a:pt x="9" y="38"/>
                    <a:pt x="19" y="38"/>
                  </a:cubicBezTo>
                  <a:cubicBezTo>
                    <a:pt x="371" y="38"/>
                    <a:pt x="371" y="38"/>
                    <a:pt x="371" y="38"/>
                  </a:cubicBezTo>
                  <a:cubicBezTo>
                    <a:pt x="381" y="38"/>
                    <a:pt x="390" y="30"/>
                    <a:pt x="390" y="19"/>
                  </a:cubicBezTo>
                  <a:cubicBezTo>
                    <a:pt x="390" y="8"/>
                    <a:pt x="381" y="0"/>
                    <a:pt x="3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3">
              <a:extLst>
                <a:ext uri="{FF2B5EF4-FFF2-40B4-BE49-F238E27FC236}">
                  <a16:creationId xmlns:a16="http://schemas.microsoft.com/office/drawing/2014/main" id="{87EDB39D-3B55-4616-80B1-779E9317335A}"/>
                </a:ext>
              </a:extLst>
            </p:cNvPr>
            <p:cNvSpPr>
              <a:spLocks/>
            </p:cNvSpPr>
            <p:nvPr/>
          </p:nvSpPr>
          <p:spPr bwMode="auto">
            <a:xfrm>
              <a:off x="825" y="1896"/>
              <a:ext cx="823" cy="80"/>
            </a:xfrm>
            <a:custGeom>
              <a:avLst/>
              <a:gdLst>
                <a:gd name="T0" fmla="*/ 370 w 390"/>
                <a:gd name="T1" fmla="*/ 0 h 38"/>
                <a:gd name="T2" fmla="*/ 19 w 390"/>
                <a:gd name="T3" fmla="*/ 0 h 38"/>
                <a:gd name="T4" fmla="*/ 0 w 390"/>
                <a:gd name="T5" fmla="*/ 19 h 38"/>
                <a:gd name="T6" fmla="*/ 19 w 390"/>
                <a:gd name="T7" fmla="*/ 38 h 38"/>
                <a:gd name="T8" fmla="*/ 370 w 390"/>
                <a:gd name="T9" fmla="*/ 38 h 38"/>
                <a:gd name="T10" fmla="*/ 390 w 390"/>
                <a:gd name="T11" fmla="*/ 19 h 38"/>
                <a:gd name="T12" fmla="*/ 370 w 39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90" h="38">
                  <a:moveTo>
                    <a:pt x="370" y="0"/>
                  </a:moveTo>
                  <a:cubicBezTo>
                    <a:pt x="19" y="0"/>
                    <a:pt x="19" y="0"/>
                    <a:pt x="19" y="0"/>
                  </a:cubicBezTo>
                  <a:cubicBezTo>
                    <a:pt x="8" y="0"/>
                    <a:pt x="0" y="8"/>
                    <a:pt x="0" y="19"/>
                  </a:cubicBezTo>
                  <a:cubicBezTo>
                    <a:pt x="0" y="30"/>
                    <a:pt x="8" y="38"/>
                    <a:pt x="19" y="38"/>
                  </a:cubicBezTo>
                  <a:cubicBezTo>
                    <a:pt x="370" y="38"/>
                    <a:pt x="370" y="38"/>
                    <a:pt x="370" y="38"/>
                  </a:cubicBezTo>
                  <a:cubicBezTo>
                    <a:pt x="381" y="38"/>
                    <a:pt x="390" y="30"/>
                    <a:pt x="390" y="19"/>
                  </a:cubicBezTo>
                  <a:cubicBezTo>
                    <a:pt x="390" y="8"/>
                    <a:pt x="381" y="0"/>
                    <a:pt x="3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4">
              <a:extLst>
                <a:ext uri="{FF2B5EF4-FFF2-40B4-BE49-F238E27FC236}">
                  <a16:creationId xmlns:a16="http://schemas.microsoft.com/office/drawing/2014/main" id="{CB566268-E680-41C0-99B8-83449D189A46}"/>
                </a:ext>
              </a:extLst>
            </p:cNvPr>
            <p:cNvSpPr>
              <a:spLocks/>
            </p:cNvSpPr>
            <p:nvPr/>
          </p:nvSpPr>
          <p:spPr bwMode="auto">
            <a:xfrm>
              <a:off x="768" y="-2"/>
              <a:ext cx="4229" cy="4324"/>
            </a:xfrm>
            <a:custGeom>
              <a:avLst/>
              <a:gdLst>
                <a:gd name="T0" fmla="*/ 1514 w 2003"/>
                <a:gd name="T1" fmla="*/ 1971 h 2048"/>
                <a:gd name="T2" fmla="*/ 1041 w 2003"/>
                <a:gd name="T3" fmla="*/ 1971 h 2048"/>
                <a:gd name="T4" fmla="*/ 1041 w 2003"/>
                <a:gd name="T5" fmla="*/ 321 h 2048"/>
                <a:gd name="T6" fmla="*/ 1964 w 2003"/>
                <a:gd name="T7" fmla="*/ 321 h 2048"/>
                <a:gd name="T8" fmla="*/ 2003 w 2003"/>
                <a:gd name="T9" fmla="*/ 283 h 2048"/>
                <a:gd name="T10" fmla="*/ 1964 w 2003"/>
                <a:gd name="T11" fmla="*/ 244 h 2048"/>
                <a:gd name="T12" fmla="*/ 1041 w 2003"/>
                <a:gd name="T13" fmla="*/ 244 h 2048"/>
                <a:gd name="T14" fmla="*/ 1041 w 2003"/>
                <a:gd name="T15" fmla="*/ 39 h 2048"/>
                <a:gd name="T16" fmla="*/ 1002 w 2003"/>
                <a:gd name="T17" fmla="*/ 0 h 2048"/>
                <a:gd name="T18" fmla="*/ 963 w 2003"/>
                <a:gd name="T19" fmla="*/ 39 h 2048"/>
                <a:gd name="T20" fmla="*/ 963 w 2003"/>
                <a:gd name="T21" fmla="*/ 244 h 2048"/>
                <a:gd name="T22" fmla="*/ 39 w 2003"/>
                <a:gd name="T23" fmla="*/ 244 h 2048"/>
                <a:gd name="T24" fmla="*/ 0 w 2003"/>
                <a:gd name="T25" fmla="*/ 283 h 2048"/>
                <a:gd name="T26" fmla="*/ 39 w 2003"/>
                <a:gd name="T27" fmla="*/ 321 h 2048"/>
                <a:gd name="T28" fmla="*/ 963 w 2003"/>
                <a:gd name="T29" fmla="*/ 321 h 2048"/>
                <a:gd name="T30" fmla="*/ 963 w 2003"/>
                <a:gd name="T31" fmla="*/ 1971 h 2048"/>
                <a:gd name="T32" fmla="*/ 490 w 2003"/>
                <a:gd name="T33" fmla="*/ 1971 h 2048"/>
                <a:gd name="T34" fmla="*/ 451 w 2003"/>
                <a:gd name="T35" fmla="*/ 2009 h 2048"/>
                <a:gd name="T36" fmla="*/ 490 w 2003"/>
                <a:gd name="T37" fmla="*/ 2048 h 2048"/>
                <a:gd name="T38" fmla="*/ 1514 w 2003"/>
                <a:gd name="T39" fmla="*/ 2048 h 2048"/>
                <a:gd name="T40" fmla="*/ 1553 w 2003"/>
                <a:gd name="T41" fmla="*/ 2009 h 2048"/>
                <a:gd name="T42" fmla="*/ 1514 w 2003"/>
                <a:gd name="T43" fmla="*/ 197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3" h="2048">
                  <a:moveTo>
                    <a:pt x="1514" y="1971"/>
                  </a:moveTo>
                  <a:cubicBezTo>
                    <a:pt x="1041" y="1971"/>
                    <a:pt x="1041" y="1971"/>
                    <a:pt x="1041" y="1971"/>
                  </a:cubicBezTo>
                  <a:cubicBezTo>
                    <a:pt x="1041" y="321"/>
                    <a:pt x="1041" y="321"/>
                    <a:pt x="1041" y="321"/>
                  </a:cubicBezTo>
                  <a:cubicBezTo>
                    <a:pt x="1964" y="321"/>
                    <a:pt x="1964" y="321"/>
                    <a:pt x="1964" y="321"/>
                  </a:cubicBezTo>
                  <a:cubicBezTo>
                    <a:pt x="1986" y="321"/>
                    <a:pt x="2003" y="304"/>
                    <a:pt x="2003" y="283"/>
                  </a:cubicBezTo>
                  <a:cubicBezTo>
                    <a:pt x="2003" y="261"/>
                    <a:pt x="1986" y="244"/>
                    <a:pt x="1964" y="244"/>
                  </a:cubicBezTo>
                  <a:cubicBezTo>
                    <a:pt x="1041" y="244"/>
                    <a:pt x="1041" y="244"/>
                    <a:pt x="1041" y="244"/>
                  </a:cubicBezTo>
                  <a:cubicBezTo>
                    <a:pt x="1041" y="39"/>
                    <a:pt x="1041" y="39"/>
                    <a:pt x="1041" y="39"/>
                  </a:cubicBezTo>
                  <a:cubicBezTo>
                    <a:pt x="1041" y="17"/>
                    <a:pt x="1023" y="0"/>
                    <a:pt x="1002" y="0"/>
                  </a:cubicBezTo>
                  <a:cubicBezTo>
                    <a:pt x="980" y="0"/>
                    <a:pt x="963" y="17"/>
                    <a:pt x="963" y="39"/>
                  </a:cubicBezTo>
                  <a:cubicBezTo>
                    <a:pt x="963" y="244"/>
                    <a:pt x="963" y="244"/>
                    <a:pt x="963" y="244"/>
                  </a:cubicBezTo>
                  <a:cubicBezTo>
                    <a:pt x="39" y="244"/>
                    <a:pt x="39" y="244"/>
                    <a:pt x="39" y="244"/>
                  </a:cubicBezTo>
                  <a:cubicBezTo>
                    <a:pt x="18" y="244"/>
                    <a:pt x="0" y="261"/>
                    <a:pt x="0" y="283"/>
                  </a:cubicBezTo>
                  <a:cubicBezTo>
                    <a:pt x="0" y="304"/>
                    <a:pt x="18" y="321"/>
                    <a:pt x="39" y="321"/>
                  </a:cubicBezTo>
                  <a:cubicBezTo>
                    <a:pt x="963" y="321"/>
                    <a:pt x="963" y="321"/>
                    <a:pt x="963" y="321"/>
                  </a:cubicBezTo>
                  <a:cubicBezTo>
                    <a:pt x="963" y="1971"/>
                    <a:pt x="963" y="1971"/>
                    <a:pt x="963" y="1971"/>
                  </a:cubicBezTo>
                  <a:cubicBezTo>
                    <a:pt x="490" y="1971"/>
                    <a:pt x="490" y="1971"/>
                    <a:pt x="490" y="1971"/>
                  </a:cubicBezTo>
                  <a:cubicBezTo>
                    <a:pt x="468" y="1971"/>
                    <a:pt x="451" y="1988"/>
                    <a:pt x="451" y="2009"/>
                  </a:cubicBezTo>
                  <a:cubicBezTo>
                    <a:pt x="451" y="2031"/>
                    <a:pt x="468" y="2048"/>
                    <a:pt x="490" y="2048"/>
                  </a:cubicBezTo>
                  <a:cubicBezTo>
                    <a:pt x="1514" y="2048"/>
                    <a:pt x="1514" y="2048"/>
                    <a:pt x="1514" y="2048"/>
                  </a:cubicBezTo>
                  <a:cubicBezTo>
                    <a:pt x="1535" y="2048"/>
                    <a:pt x="1553" y="2031"/>
                    <a:pt x="1553" y="2009"/>
                  </a:cubicBezTo>
                  <a:cubicBezTo>
                    <a:pt x="1553" y="1988"/>
                    <a:pt x="1535" y="1971"/>
                    <a:pt x="1514" y="19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Freeform 45">
            <a:extLst>
              <a:ext uri="{FF2B5EF4-FFF2-40B4-BE49-F238E27FC236}">
                <a16:creationId xmlns:a16="http://schemas.microsoft.com/office/drawing/2014/main" id="{4DC86FD1-AF8C-44D5-955F-AC52D44FB7D7}"/>
              </a:ext>
            </a:extLst>
          </p:cNvPr>
          <p:cNvSpPr>
            <a:spLocks noEditPoints="1"/>
          </p:cNvSpPr>
          <p:nvPr/>
        </p:nvSpPr>
        <p:spPr bwMode="auto">
          <a:xfrm rot="5400000">
            <a:off x="3909779" y="2964330"/>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Rectangle 6">
            <a:extLst>
              <a:ext uri="{FF2B5EF4-FFF2-40B4-BE49-F238E27FC236}">
                <a16:creationId xmlns:a16="http://schemas.microsoft.com/office/drawing/2014/main" id="{DB7A8180-DACA-4CD3-90A6-5D2EAD9EAF28}"/>
              </a:ext>
            </a:extLst>
          </p:cNvPr>
          <p:cNvSpPr/>
          <p:nvPr/>
        </p:nvSpPr>
        <p:spPr>
          <a:xfrm>
            <a:off x="4572000" y="3094878"/>
            <a:ext cx="4176464" cy="954107"/>
          </a:xfrm>
          <a:prstGeom prst="rect">
            <a:avLst/>
          </a:prstGeom>
        </p:spPr>
        <p:txBody>
          <a:bodyPr wrap="square">
            <a:spAutoFit/>
          </a:bodyPr>
          <a:lstStyle/>
          <a:p>
            <a:r>
              <a:rPr lang="en-GB" sz="1400" b="1" dirty="0">
                <a:solidFill>
                  <a:schemeClr val="accent3"/>
                </a:solidFill>
              </a:rPr>
              <a:t>Voluntary</a:t>
            </a:r>
          </a:p>
          <a:p>
            <a:r>
              <a:rPr lang="en-US" sz="1400" dirty="0"/>
              <a:t>Parties can only apply to insurance arbitration if the insurance company is a member of the insurance arbitration system</a:t>
            </a:r>
          </a:p>
        </p:txBody>
      </p:sp>
      <p:sp>
        <p:nvSpPr>
          <p:cNvPr id="20" name="Freeform 45">
            <a:extLst>
              <a:ext uri="{FF2B5EF4-FFF2-40B4-BE49-F238E27FC236}">
                <a16:creationId xmlns:a16="http://schemas.microsoft.com/office/drawing/2014/main" id="{8A2BDF8C-41E8-4251-AD8A-1FB8F0E51D3D}"/>
              </a:ext>
            </a:extLst>
          </p:cNvPr>
          <p:cNvSpPr>
            <a:spLocks noEditPoints="1"/>
          </p:cNvSpPr>
          <p:nvPr/>
        </p:nvSpPr>
        <p:spPr bwMode="auto">
          <a:xfrm rot="5400000">
            <a:off x="3909779" y="4104288"/>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21" name="Rectangle 20">
            <a:extLst>
              <a:ext uri="{FF2B5EF4-FFF2-40B4-BE49-F238E27FC236}">
                <a16:creationId xmlns:a16="http://schemas.microsoft.com/office/drawing/2014/main" id="{70F267F2-6A97-4495-84ED-08868475762C}"/>
              </a:ext>
            </a:extLst>
          </p:cNvPr>
          <p:cNvSpPr/>
          <p:nvPr/>
        </p:nvSpPr>
        <p:spPr>
          <a:xfrm>
            <a:off x="4572000" y="4234836"/>
            <a:ext cx="4176464" cy="1169551"/>
          </a:xfrm>
          <a:prstGeom prst="rect">
            <a:avLst/>
          </a:prstGeom>
        </p:spPr>
        <p:txBody>
          <a:bodyPr wrap="square">
            <a:spAutoFit/>
          </a:bodyPr>
          <a:lstStyle/>
          <a:p>
            <a:r>
              <a:rPr lang="en-GB" sz="1400" b="1" dirty="0">
                <a:solidFill>
                  <a:schemeClr val="accent3"/>
                </a:solidFill>
              </a:rPr>
              <a:t>Obligatory</a:t>
            </a:r>
          </a:p>
          <a:p>
            <a:pPr marL="285750" indent="-285750">
              <a:buFont typeface="Arial" panose="020B0604020202020204" pitchFamily="34" charset="0"/>
              <a:buChar char="−"/>
            </a:pPr>
            <a:r>
              <a:rPr lang="en-GB" sz="1400" dirty="0"/>
              <a:t>Conflicts related to obligatory insurances (e.g. compulsory traffic insurance)</a:t>
            </a:r>
          </a:p>
          <a:p>
            <a:pPr marL="285750" indent="-285750">
              <a:buFont typeface="Arial" panose="020B0604020202020204" pitchFamily="34" charset="0"/>
              <a:buChar char="−"/>
            </a:pPr>
            <a:r>
              <a:rPr lang="en-GB" sz="1400" dirty="0"/>
              <a:t>Even if the insurance company is not a member of the insurance arbitration system</a:t>
            </a:r>
          </a:p>
        </p:txBody>
      </p:sp>
      <p:sp>
        <p:nvSpPr>
          <p:cNvPr id="22" name="Freeform 45">
            <a:extLst>
              <a:ext uri="{FF2B5EF4-FFF2-40B4-BE49-F238E27FC236}">
                <a16:creationId xmlns:a16="http://schemas.microsoft.com/office/drawing/2014/main" id="{C3163AD4-E220-4D1C-9139-A0C6D4B151FA}"/>
              </a:ext>
            </a:extLst>
          </p:cNvPr>
          <p:cNvSpPr>
            <a:spLocks noEditPoints="1"/>
          </p:cNvSpPr>
          <p:nvPr/>
        </p:nvSpPr>
        <p:spPr bwMode="auto">
          <a:xfrm rot="5400000">
            <a:off x="3909779" y="5420106"/>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23" name="Rectangle 22">
            <a:extLst>
              <a:ext uri="{FF2B5EF4-FFF2-40B4-BE49-F238E27FC236}">
                <a16:creationId xmlns:a16="http://schemas.microsoft.com/office/drawing/2014/main" id="{3CCDA282-84C8-4151-8C7D-070BBCEEAA03}"/>
              </a:ext>
            </a:extLst>
          </p:cNvPr>
          <p:cNvSpPr/>
          <p:nvPr/>
        </p:nvSpPr>
        <p:spPr>
          <a:xfrm>
            <a:off x="4572000" y="5550654"/>
            <a:ext cx="4176464" cy="307777"/>
          </a:xfrm>
          <a:prstGeom prst="rect">
            <a:avLst/>
          </a:prstGeom>
        </p:spPr>
        <p:txBody>
          <a:bodyPr wrap="square">
            <a:spAutoFit/>
          </a:bodyPr>
          <a:lstStyle/>
          <a:p>
            <a:r>
              <a:rPr lang="en-GB" sz="1400" b="1" dirty="0">
                <a:solidFill>
                  <a:schemeClr val="accent3"/>
                </a:solidFill>
              </a:rPr>
              <a:t>Procedure</a:t>
            </a:r>
          </a:p>
        </p:txBody>
      </p:sp>
      <p:sp>
        <p:nvSpPr>
          <p:cNvPr id="24" name="Rectangle 23">
            <a:extLst>
              <a:ext uri="{FF2B5EF4-FFF2-40B4-BE49-F238E27FC236}">
                <a16:creationId xmlns:a16="http://schemas.microsoft.com/office/drawing/2014/main" id="{47F1A1C3-3EDA-4434-8AED-A15C62897535}"/>
              </a:ext>
            </a:extLst>
          </p:cNvPr>
          <p:cNvSpPr/>
          <p:nvPr/>
        </p:nvSpPr>
        <p:spPr>
          <a:xfrm>
            <a:off x="3347864" y="2708920"/>
            <a:ext cx="5400600" cy="3582073"/>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725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EEA4887-56FE-40D4-8DEF-A474CDB5B10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129F36C7-F870-4C67-BB59-47B3924F083F}"/>
              </a:ext>
            </a:extLst>
          </p:cNvPr>
          <p:cNvSpPr>
            <a:spLocks noGrp="1"/>
          </p:cNvSpPr>
          <p:nvPr>
            <p:ph type="title"/>
          </p:nvPr>
        </p:nvSpPr>
        <p:spPr/>
        <p:txBody>
          <a:bodyPr/>
          <a:lstStyle/>
          <a:p>
            <a:r>
              <a:rPr lang="en-GB" dirty="0"/>
              <a:t>Alternative dispute resolution in Turkish insurance law</a:t>
            </a:r>
          </a:p>
        </p:txBody>
      </p:sp>
      <p:sp>
        <p:nvSpPr>
          <p:cNvPr id="8" name="Rectangle 7">
            <a:extLst>
              <a:ext uri="{FF2B5EF4-FFF2-40B4-BE49-F238E27FC236}">
                <a16:creationId xmlns:a16="http://schemas.microsoft.com/office/drawing/2014/main" id="{21724794-D4B7-4AB7-84EC-086D60A2BC74}"/>
              </a:ext>
            </a:extLst>
          </p:cNvPr>
          <p:cNvSpPr/>
          <p:nvPr/>
        </p:nvSpPr>
        <p:spPr>
          <a:xfrm>
            <a:off x="3851920" y="2060848"/>
            <a:ext cx="4896544" cy="540000"/>
          </a:xfrm>
          <a:prstGeom prst="rect">
            <a:avLst/>
          </a:prstGeom>
          <a:solidFill>
            <a:schemeClr val="accent3"/>
          </a:solidFill>
        </p:spPr>
        <p:txBody>
          <a:bodyPr lIns="108000" tIns="0" rIns="0" bIns="0" anchor="ctr" anchorCtr="0">
            <a:noAutofit/>
          </a:bodyPr>
          <a:lstStyle/>
          <a:p>
            <a:r>
              <a:rPr lang="en-GB" sz="1400" b="1" dirty="0">
                <a:solidFill>
                  <a:schemeClr val="bg1"/>
                </a:solidFill>
              </a:rPr>
              <a:t>Mediation</a:t>
            </a:r>
          </a:p>
        </p:txBody>
      </p:sp>
      <p:grpSp>
        <p:nvGrpSpPr>
          <p:cNvPr id="10" name="Group 9">
            <a:extLst>
              <a:ext uri="{FF2B5EF4-FFF2-40B4-BE49-F238E27FC236}">
                <a16:creationId xmlns:a16="http://schemas.microsoft.com/office/drawing/2014/main" id="{9842DEC5-F714-4343-B182-7069DABA1152}"/>
              </a:ext>
            </a:extLst>
          </p:cNvPr>
          <p:cNvGrpSpPr/>
          <p:nvPr/>
        </p:nvGrpSpPr>
        <p:grpSpPr>
          <a:xfrm>
            <a:off x="3347864" y="2060848"/>
            <a:ext cx="504056" cy="540000"/>
            <a:chOff x="3347864" y="2060848"/>
            <a:chExt cx="504056" cy="540000"/>
          </a:xfrm>
        </p:grpSpPr>
        <p:sp>
          <p:nvSpPr>
            <p:cNvPr id="11" name="Rectangle 10">
              <a:extLst>
                <a:ext uri="{FF2B5EF4-FFF2-40B4-BE49-F238E27FC236}">
                  <a16:creationId xmlns:a16="http://schemas.microsoft.com/office/drawing/2014/main" id="{0641AD4C-5723-4C3F-A909-CF43A80F23F2}"/>
                </a:ext>
              </a:extLst>
            </p:cNvPr>
            <p:cNvSpPr/>
            <p:nvPr/>
          </p:nvSpPr>
          <p:spPr>
            <a:xfrm>
              <a:off x="3347864" y="2060848"/>
              <a:ext cx="504056" cy="540000"/>
            </a:xfrm>
            <a:prstGeom prst="rect">
              <a:avLst/>
            </a:prstGeom>
            <a:solidFill>
              <a:schemeClr val="accent3">
                <a:lumMod val="75000"/>
              </a:schemeClr>
            </a:solidFill>
          </p:spPr>
          <p:txBody>
            <a:bodyPr lIns="108000" tIns="0" rIns="0" bIns="0" anchor="ctr" anchorCtr="0">
              <a:noAutofit/>
            </a:bodyPr>
            <a:lstStyle/>
            <a:p>
              <a:endParaRPr lang="en-GB" sz="1400" dirty="0"/>
            </a:p>
          </p:txBody>
        </p:sp>
        <p:sp>
          <p:nvSpPr>
            <p:cNvPr id="12" name="Arrow: Chevron 11">
              <a:extLst>
                <a:ext uri="{FF2B5EF4-FFF2-40B4-BE49-F238E27FC236}">
                  <a16:creationId xmlns:a16="http://schemas.microsoft.com/office/drawing/2014/main" id="{08A9B56A-C0BD-4561-9925-C6DB0AC1C733}"/>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3" name="Group 19">
            <a:extLst>
              <a:ext uri="{FF2B5EF4-FFF2-40B4-BE49-F238E27FC236}">
                <a16:creationId xmlns:a16="http://schemas.microsoft.com/office/drawing/2014/main" id="{C8077A8B-DC3A-43C8-B844-5C0F47ACFC88}"/>
              </a:ext>
            </a:extLst>
          </p:cNvPr>
          <p:cNvGrpSpPr>
            <a:grpSpLocks noChangeAspect="1"/>
          </p:cNvGrpSpPr>
          <p:nvPr/>
        </p:nvGrpSpPr>
        <p:grpSpPr bwMode="auto">
          <a:xfrm>
            <a:off x="3468926" y="567007"/>
            <a:ext cx="540000" cy="439398"/>
            <a:chOff x="225" y="-2"/>
            <a:chExt cx="5314" cy="4324"/>
          </a:xfrm>
          <a:solidFill>
            <a:schemeClr val="bg1"/>
          </a:solidFill>
        </p:grpSpPr>
        <p:sp>
          <p:nvSpPr>
            <p:cNvPr id="14" name="Freeform 20">
              <a:extLst>
                <a:ext uri="{FF2B5EF4-FFF2-40B4-BE49-F238E27FC236}">
                  <a16:creationId xmlns:a16="http://schemas.microsoft.com/office/drawing/2014/main" id="{D436E08D-1370-4B00-B843-5EF7800EB6CF}"/>
                </a:ext>
              </a:extLst>
            </p:cNvPr>
            <p:cNvSpPr>
              <a:spLocks noEditPoints="1"/>
            </p:cNvSpPr>
            <p:nvPr/>
          </p:nvSpPr>
          <p:spPr bwMode="auto">
            <a:xfrm>
              <a:off x="3519" y="748"/>
              <a:ext cx="2020" cy="2271"/>
            </a:xfrm>
            <a:custGeom>
              <a:avLst/>
              <a:gdLst>
                <a:gd name="T0" fmla="*/ 936 w 957"/>
                <a:gd name="T1" fmla="*/ 546 h 1076"/>
                <a:gd name="T2" fmla="*/ 885 w 957"/>
                <a:gd name="T3" fmla="*/ 524 h 1076"/>
                <a:gd name="T4" fmla="*/ 842 w 957"/>
                <a:gd name="T5" fmla="*/ 524 h 1076"/>
                <a:gd name="T6" fmla="*/ 511 w 957"/>
                <a:gd name="T7" fmla="*/ 17 h 1076"/>
                <a:gd name="T8" fmla="*/ 479 w 957"/>
                <a:gd name="T9" fmla="*/ 0 h 1076"/>
                <a:gd name="T10" fmla="*/ 447 w 957"/>
                <a:gd name="T11" fmla="*/ 17 h 1076"/>
                <a:gd name="T12" fmla="*/ 116 w 957"/>
                <a:gd name="T13" fmla="*/ 524 h 1076"/>
                <a:gd name="T14" fmla="*/ 73 w 957"/>
                <a:gd name="T15" fmla="*/ 524 h 1076"/>
                <a:gd name="T16" fmla="*/ 0 w 957"/>
                <a:gd name="T17" fmla="*/ 597 h 1076"/>
                <a:gd name="T18" fmla="*/ 479 w 957"/>
                <a:gd name="T19" fmla="*/ 1076 h 1076"/>
                <a:gd name="T20" fmla="*/ 957 w 957"/>
                <a:gd name="T21" fmla="*/ 597 h 1076"/>
                <a:gd name="T22" fmla="*/ 936 w 957"/>
                <a:gd name="T23" fmla="*/ 546 h 1076"/>
                <a:gd name="T24" fmla="*/ 479 w 957"/>
                <a:gd name="T25" fmla="*/ 998 h 1076"/>
                <a:gd name="T26" fmla="*/ 78 w 957"/>
                <a:gd name="T27" fmla="*/ 602 h 1076"/>
                <a:gd name="T28" fmla="*/ 137 w 957"/>
                <a:gd name="T29" fmla="*/ 602 h 1076"/>
                <a:gd name="T30" fmla="*/ 170 w 957"/>
                <a:gd name="T31" fmla="*/ 584 h 1076"/>
                <a:gd name="T32" fmla="*/ 479 w 957"/>
                <a:gd name="T33" fmla="*/ 109 h 1076"/>
                <a:gd name="T34" fmla="*/ 788 w 957"/>
                <a:gd name="T35" fmla="*/ 584 h 1076"/>
                <a:gd name="T36" fmla="*/ 821 w 957"/>
                <a:gd name="T37" fmla="*/ 602 h 1076"/>
                <a:gd name="T38" fmla="*/ 880 w 957"/>
                <a:gd name="T39" fmla="*/ 602 h 1076"/>
                <a:gd name="T40" fmla="*/ 479 w 957"/>
                <a:gd name="T41" fmla="*/ 99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1076">
                  <a:moveTo>
                    <a:pt x="936" y="546"/>
                  </a:moveTo>
                  <a:cubicBezTo>
                    <a:pt x="922" y="532"/>
                    <a:pt x="904" y="524"/>
                    <a:pt x="885" y="524"/>
                  </a:cubicBezTo>
                  <a:cubicBezTo>
                    <a:pt x="842" y="524"/>
                    <a:pt x="842" y="524"/>
                    <a:pt x="842" y="524"/>
                  </a:cubicBezTo>
                  <a:cubicBezTo>
                    <a:pt x="511" y="17"/>
                    <a:pt x="511" y="17"/>
                    <a:pt x="511" y="17"/>
                  </a:cubicBezTo>
                  <a:cubicBezTo>
                    <a:pt x="504" y="6"/>
                    <a:pt x="492" y="0"/>
                    <a:pt x="479" y="0"/>
                  </a:cubicBezTo>
                  <a:cubicBezTo>
                    <a:pt x="466" y="0"/>
                    <a:pt x="454" y="6"/>
                    <a:pt x="447" y="17"/>
                  </a:cubicBezTo>
                  <a:cubicBezTo>
                    <a:pt x="116" y="524"/>
                    <a:pt x="116" y="524"/>
                    <a:pt x="116" y="524"/>
                  </a:cubicBezTo>
                  <a:cubicBezTo>
                    <a:pt x="73" y="524"/>
                    <a:pt x="73" y="524"/>
                    <a:pt x="73" y="524"/>
                  </a:cubicBezTo>
                  <a:cubicBezTo>
                    <a:pt x="33" y="524"/>
                    <a:pt x="0" y="557"/>
                    <a:pt x="0" y="597"/>
                  </a:cubicBezTo>
                  <a:cubicBezTo>
                    <a:pt x="0" y="861"/>
                    <a:pt x="215" y="1076"/>
                    <a:pt x="479" y="1076"/>
                  </a:cubicBezTo>
                  <a:cubicBezTo>
                    <a:pt x="743" y="1076"/>
                    <a:pt x="957" y="861"/>
                    <a:pt x="957" y="597"/>
                  </a:cubicBezTo>
                  <a:cubicBezTo>
                    <a:pt x="957" y="578"/>
                    <a:pt x="950" y="559"/>
                    <a:pt x="936" y="546"/>
                  </a:cubicBezTo>
                  <a:close/>
                  <a:moveTo>
                    <a:pt x="479" y="998"/>
                  </a:moveTo>
                  <a:cubicBezTo>
                    <a:pt x="259" y="998"/>
                    <a:pt x="81" y="821"/>
                    <a:pt x="78" y="602"/>
                  </a:cubicBezTo>
                  <a:cubicBezTo>
                    <a:pt x="137" y="602"/>
                    <a:pt x="137" y="602"/>
                    <a:pt x="137" y="602"/>
                  </a:cubicBezTo>
                  <a:cubicBezTo>
                    <a:pt x="150" y="602"/>
                    <a:pt x="162" y="595"/>
                    <a:pt x="170" y="584"/>
                  </a:cubicBezTo>
                  <a:cubicBezTo>
                    <a:pt x="479" y="109"/>
                    <a:pt x="479" y="109"/>
                    <a:pt x="479" y="109"/>
                  </a:cubicBezTo>
                  <a:cubicBezTo>
                    <a:pt x="788" y="584"/>
                    <a:pt x="788" y="584"/>
                    <a:pt x="788" y="584"/>
                  </a:cubicBezTo>
                  <a:cubicBezTo>
                    <a:pt x="795" y="595"/>
                    <a:pt x="808" y="602"/>
                    <a:pt x="821" y="602"/>
                  </a:cubicBezTo>
                  <a:cubicBezTo>
                    <a:pt x="880" y="602"/>
                    <a:pt x="880" y="602"/>
                    <a:pt x="880" y="602"/>
                  </a:cubicBezTo>
                  <a:cubicBezTo>
                    <a:pt x="877" y="821"/>
                    <a:pt x="698" y="998"/>
                    <a:pt x="479" y="9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1">
              <a:extLst>
                <a:ext uri="{FF2B5EF4-FFF2-40B4-BE49-F238E27FC236}">
                  <a16:creationId xmlns:a16="http://schemas.microsoft.com/office/drawing/2014/main" id="{AF5707DC-2BF6-4B5E-9110-5F508CB0990B}"/>
                </a:ext>
              </a:extLst>
            </p:cNvPr>
            <p:cNvSpPr>
              <a:spLocks noEditPoints="1"/>
            </p:cNvSpPr>
            <p:nvPr/>
          </p:nvSpPr>
          <p:spPr bwMode="auto">
            <a:xfrm>
              <a:off x="225" y="748"/>
              <a:ext cx="2021" cy="2271"/>
            </a:xfrm>
            <a:custGeom>
              <a:avLst/>
              <a:gdLst>
                <a:gd name="T0" fmla="*/ 957 w 957"/>
                <a:gd name="T1" fmla="*/ 597 h 1076"/>
                <a:gd name="T2" fmla="*/ 884 w 957"/>
                <a:gd name="T3" fmla="*/ 524 h 1076"/>
                <a:gd name="T4" fmla="*/ 842 w 957"/>
                <a:gd name="T5" fmla="*/ 524 h 1076"/>
                <a:gd name="T6" fmla="*/ 511 w 957"/>
                <a:gd name="T7" fmla="*/ 17 h 1076"/>
                <a:gd name="T8" fmla="*/ 479 w 957"/>
                <a:gd name="T9" fmla="*/ 0 h 1076"/>
                <a:gd name="T10" fmla="*/ 446 w 957"/>
                <a:gd name="T11" fmla="*/ 17 h 1076"/>
                <a:gd name="T12" fmla="*/ 116 w 957"/>
                <a:gd name="T13" fmla="*/ 524 h 1076"/>
                <a:gd name="T14" fmla="*/ 73 w 957"/>
                <a:gd name="T15" fmla="*/ 524 h 1076"/>
                <a:gd name="T16" fmla="*/ 0 w 957"/>
                <a:gd name="T17" fmla="*/ 597 h 1076"/>
                <a:gd name="T18" fmla="*/ 479 w 957"/>
                <a:gd name="T19" fmla="*/ 1076 h 1076"/>
                <a:gd name="T20" fmla="*/ 957 w 957"/>
                <a:gd name="T21" fmla="*/ 597 h 1076"/>
                <a:gd name="T22" fmla="*/ 479 w 957"/>
                <a:gd name="T23" fmla="*/ 998 h 1076"/>
                <a:gd name="T24" fmla="*/ 78 w 957"/>
                <a:gd name="T25" fmla="*/ 602 h 1076"/>
                <a:gd name="T26" fmla="*/ 137 w 957"/>
                <a:gd name="T27" fmla="*/ 602 h 1076"/>
                <a:gd name="T28" fmla="*/ 169 w 957"/>
                <a:gd name="T29" fmla="*/ 584 h 1076"/>
                <a:gd name="T30" fmla="*/ 479 w 957"/>
                <a:gd name="T31" fmla="*/ 110 h 1076"/>
                <a:gd name="T32" fmla="*/ 788 w 957"/>
                <a:gd name="T33" fmla="*/ 584 h 1076"/>
                <a:gd name="T34" fmla="*/ 821 w 957"/>
                <a:gd name="T35" fmla="*/ 602 h 1076"/>
                <a:gd name="T36" fmla="*/ 880 w 957"/>
                <a:gd name="T37" fmla="*/ 602 h 1076"/>
                <a:gd name="T38" fmla="*/ 479 w 957"/>
                <a:gd name="T39" fmla="*/ 99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7" h="1076">
                  <a:moveTo>
                    <a:pt x="957" y="597"/>
                  </a:moveTo>
                  <a:cubicBezTo>
                    <a:pt x="957" y="557"/>
                    <a:pt x="925" y="524"/>
                    <a:pt x="884" y="524"/>
                  </a:cubicBezTo>
                  <a:cubicBezTo>
                    <a:pt x="842" y="524"/>
                    <a:pt x="842" y="524"/>
                    <a:pt x="842" y="524"/>
                  </a:cubicBezTo>
                  <a:cubicBezTo>
                    <a:pt x="511" y="17"/>
                    <a:pt x="511" y="17"/>
                    <a:pt x="511" y="17"/>
                  </a:cubicBezTo>
                  <a:cubicBezTo>
                    <a:pt x="504" y="6"/>
                    <a:pt x="492" y="0"/>
                    <a:pt x="479" y="0"/>
                  </a:cubicBezTo>
                  <a:cubicBezTo>
                    <a:pt x="466" y="0"/>
                    <a:pt x="453" y="6"/>
                    <a:pt x="446" y="17"/>
                  </a:cubicBezTo>
                  <a:cubicBezTo>
                    <a:pt x="116" y="524"/>
                    <a:pt x="116" y="524"/>
                    <a:pt x="116" y="524"/>
                  </a:cubicBezTo>
                  <a:cubicBezTo>
                    <a:pt x="73" y="524"/>
                    <a:pt x="73" y="524"/>
                    <a:pt x="73" y="524"/>
                  </a:cubicBezTo>
                  <a:cubicBezTo>
                    <a:pt x="33" y="524"/>
                    <a:pt x="0" y="557"/>
                    <a:pt x="0" y="597"/>
                  </a:cubicBezTo>
                  <a:cubicBezTo>
                    <a:pt x="0" y="861"/>
                    <a:pt x="215" y="1076"/>
                    <a:pt x="479" y="1076"/>
                  </a:cubicBezTo>
                  <a:cubicBezTo>
                    <a:pt x="743" y="1076"/>
                    <a:pt x="957" y="861"/>
                    <a:pt x="957" y="597"/>
                  </a:cubicBezTo>
                  <a:close/>
                  <a:moveTo>
                    <a:pt x="479" y="998"/>
                  </a:moveTo>
                  <a:cubicBezTo>
                    <a:pt x="259" y="998"/>
                    <a:pt x="80" y="821"/>
                    <a:pt x="78" y="602"/>
                  </a:cubicBezTo>
                  <a:cubicBezTo>
                    <a:pt x="137" y="602"/>
                    <a:pt x="137" y="602"/>
                    <a:pt x="137" y="602"/>
                  </a:cubicBezTo>
                  <a:cubicBezTo>
                    <a:pt x="150" y="602"/>
                    <a:pt x="162" y="595"/>
                    <a:pt x="169" y="584"/>
                  </a:cubicBezTo>
                  <a:cubicBezTo>
                    <a:pt x="479" y="110"/>
                    <a:pt x="479" y="110"/>
                    <a:pt x="479" y="110"/>
                  </a:cubicBezTo>
                  <a:cubicBezTo>
                    <a:pt x="788" y="584"/>
                    <a:pt x="788" y="584"/>
                    <a:pt x="788" y="584"/>
                  </a:cubicBezTo>
                  <a:cubicBezTo>
                    <a:pt x="795" y="595"/>
                    <a:pt x="807" y="602"/>
                    <a:pt x="821" y="602"/>
                  </a:cubicBezTo>
                  <a:cubicBezTo>
                    <a:pt x="880" y="602"/>
                    <a:pt x="880" y="602"/>
                    <a:pt x="880" y="602"/>
                  </a:cubicBezTo>
                  <a:cubicBezTo>
                    <a:pt x="877" y="821"/>
                    <a:pt x="698" y="998"/>
                    <a:pt x="479" y="9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2">
              <a:extLst>
                <a:ext uri="{FF2B5EF4-FFF2-40B4-BE49-F238E27FC236}">
                  <a16:creationId xmlns:a16="http://schemas.microsoft.com/office/drawing/2014/main" id="{A9540077-32A2-4CB0-B6AA-9EC88B261870}"/>
                </a:ext>
              </a:extLst>
            </p:cNvPr>
            <p:cNvSpPr>
              <a:spLocks/>
            </p:cNvSpPr>
            <p:nvPr/>
          </p:nvSpPr>
          <p:spPr bwMode="auto">
            <a:xfrm>
              <a:off x="4118" y="1896"/>
              <a:ext cx="824" cy="80"/>
            </a:xfrm>
            <a:custGeom>
              <a:avLst/>
              <a:gdLst>
                <a:gd name="T0" fmla="*/ 371 w 390"/>
                <a:gd name="T1" fmla="*/ 0 h 38"/>
                <a:gd name="T2" fmla="*/ 19 w 390"/>
                <a:gd name="T3" fmla="*/ 0 h 38"/>
                <a:gd name="T4" fmla="*/ 0 w 390"/>
                <a:gd name="T5" fmla="*/ 19 h 38"/>
                <a:gd name="T6" fmla="*/ 19 w 390"/>
                <a:gd name="T7" fmla="*/ 38 h 38"/>
                <a:gd name="T8" fmla="*/ 371 w 390"/>
                <a:gd name="T9" fmla="*/ 38 h 38"/>
                <a:gd name="T10" fmla="*/ 390 w 390"/>
                <a:gd name="T11" fmla="*/ 19 h 38"/>
                <a:gd name="T12" fmla="*/ 371 w 39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90" h="38">
                  <a:moveTo>
                    <a:pt x="371" y="0"/>
                  </a:moveTo>
                  <a:cubicBezTo>
                    <a:pt x="19" y="0"/>
                    <a:pt x="19" y="0"/>
                    <a:pt x="19" y="0"/>
                  </a:cubicBezTo>
                  <a:cubicBezTo>
                    <a:pt x="9" y="0"/>
                    <a:pt x="0" y="8"/>
                    <a:pt x="0" y="19"/>
                  </a:cubicBezTo>
                  <a:cubicBezTo>
                    <a:pt x="0" y="30"/>
                    <a:pt x="9" y="38"/>
                    <a:pt x="19" y="38"/>
                  </a:cubicBezTo>
                  <a:cubicBezTo>
                    <a:pt x="371" y="38"/>
                    <a:pt x="371" y="38"/>
                    <a:pt x="371" y="38"/>
                  </a:cubicBezTo>
                  <a:cubicBezTo>
                    <a:pt x="381" y="38"/>
                    <a:pt x="390" y="30"/>
                    <a:pt x="390" y="19"/>
                  </a:cubicBezTo>
                  <a:cubicBezTo>
                    <a:pt x="390" y="8"/>
                    <a:pt x="381" y="0"/>
                    <a:pt x="3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3">
              <a:extLst>
                <a:ext uri="{FF2B5EF4-FFF2-40B4-BE49-F238E27FC236}">
                  <a16:creationId xmlns:a16="http://schemas.microsoft.com/office/drawing/2014/main" id="{0DAA12EF-09D5-4251-93CB-2A5A71090BFF}"/>
                </a:ext>
              </a:extLst>
            </p:cNvPr>
            <p:cNvSpPr>
              <a:spLocks/>
            </p:cNvSpPr>
            <p:nvPr/>
          </p:nvSpPr>
          <p:spPr bwMode="auto">
            <a:xfrm>
              <a:off x="825" y="1896"/>
              <a:ext cx="823" cy="80"/>
            </a:xfrm>
            <a:custGeom>
              <a:avLst/>
              <a:gdLst>
                <a:gd name="T0" fmla="*/ 370 w 390"/>
                <a:gd name="T1" fmla="*/ 0 h 38"/>
                <a:gd name="T2" fmla="*/ 19 w 390"/>
                <a:gd name="T3" fmla="*/ 0 h 38"/>
                <a:gd name="T4" fmla="*/ 0 w 390"/>
                <a:gd name="T5" fmla="*/ 19 h 38"/>
                <a:gd name="T6" fmla="*/ 19 w 390"/>
                <a:gd name="T7" fmla="*/ 38 h 38"/>
                <a:gd name="T8" fmla="*/ 370 w 390"/>
                <a:gd name="T9" fmla="*/ 38 h 38"/>
                <a:gd name="T10" fmla="*/ 390 w 390"/>
                <a:gd name="T11" fmla="*/ 19 h 38"/>
                <a:gd name="T12" fmla="*/ 370 w 39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90" h="38">
                  <a:moveTo>
                    <a:pt x="370" y="0"/>
                  </a:moveTo>
                  <a:cubicBezTo>
                    <a:pt x="19" y="0"/>
                    <a:pt x="19" y="0"/>
                    <a:pt x="19" y="0"/>
                  </a:cubicBezTo>
                  <a:cubicBezTo>
                    <a:pt x="8" y="0"/>
                    <a:pt x="0" y="8"/>
                    <a:pt x="0" y="19"/>
                  </a:cubicBezTo>
                  <a:cubicBezTo>
                    <a:pt x="0" y="30"/>
                    <a:pt x="8" y="38"/>
                    <a:pt x="19" y="38"/>
                  </a:cubicBezTo>
                  <a:cubicBezTo>
                    <a:pt x="370" y="38"/>
                    <a:pt x="370" y="38"/>
                    <a:pt x="370" y="38"/>
                  </a:cubicBezTo>
                  <a:cubicBezTo>
                    <a:pt x="381" y="38"/>
                    <a:pt x="390" y="30"/>
                    <a:pt x="390" y="19"/>
                  </a:cubicBezTo>
                  <a:cubicBezTo>
                    <a:pt x="390" y="8"/>
                    <a:pt x="381" y="0"/>
                    <a:pt x="3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4">
              <a:extLst>
                <a:ext uri="{FF2B5EF4-FFF2-40B4-BE49-F238E27FC236}">
                  <a16:creationId xmlns:a16="http://schemas.microsoft.com/office/drawing/2014/main" id="{4B1BF02B-EDB0-43D4-86D5-4EBAFEA02A39}"/>
                </a:ext>
              </a:extLst>
            </p:cNvPr>
            <p:cNvSpPr>
              <a:spLocks/>
            </p:cNvSpPr>
            <p:nvPr/>
          </p:nvSpPr>
          <p:spPr bwMode="auto">
            <a:xfrm>
              <a:off x="768" y="-2"/>
              <a:ext cx="4229" cy="4324"/>
            </a:xfrm>
            <a:custGeom>
              <a:avLst/>
              <a:gdLst>
                <a:gd name="T0" fmla="*/ 1514 w 2003"/>
                <a:gd name="T1" fmla="*/ 1971 h 2048"/>
                <a:gd name="T2" fmla="*/ 1041 w 2003"/>
                <a:gd name="T3" fmla="*/ 1971 h 2048"/>
                <a:gd name="T4" fmla="*/ 1041 w 2003"/>
                <a:gd name="T5" fmla="*/ 321 h 2048"/>
                <a:gd name="T6" fmla="*/ 1964 w 2003"/>
                <a:gd name="T7" fmla="*/ 321 h 2048"/>
                <a:gd name="T8" fmla="*/ 2003 w 2003"/>
                <a:gd name="T9" fmla="*/ 283 h 2048"/>
                <a:gd name="T10" fmla="*/ 1964 w 2003"/>
                <a:gd name="T11" fmla="*/ 244 h 2048"/>
                <a:gd name="T12" fmla="*/ 1041 w 2003"/>
                <a:gd name="T13" fmla="*/ 244 h 2048"/>
                <a:gd name="T14" fmla="*/ 1041 w 2003"/>
                <a:gd name="T15" fmla="*/ 39 h 2048"/>
                <a:gd name="T16" fmla="*/ 1002 w 2003"/>
                <a:gd name="T17" fmla="*/ 0 h 2048"/>
                <a:gd name="T18" fmla="*/ 963 w 2003"/>
                <a:gd name="T19" fmla="*/ 39 h 2048"/>
                <a:gd name="T20" fmla="*/ 963 w 2003"/>
                <a:gd name="T21" fmla="*/ 244 h 2048"/>
                <a:gd name="T22" fmla="*/ 39 w 2003"/>
                <a:gd name="T23" fmla="*/ 244 h 2048"/>
                <a:gd name="T24" fmla="*/ 0 w 2003"/>
                <a:gd name="T25" fmla="*/ 283 h 2048"/>
                <a:gd name="T26" fmla="*/ 39 w 2003"/>
                <a:gd name="T27" fmla="*/ 321 h 2048"/>
                <a:gd name="T28" fmla="*/ 963 w 2003"/>
                <a:gd name="T29" fmla="*/ 321 h 2048"/>
                <a:gd name="T30" fmla="*/ 963 w 2003"/>
                <a:gd name="T31" fmla="*/ 1971 h 2048"/>
                <a:gd name="T32" fmla="*/ 490 w 2003"/>
                <a:gd name="T33" fmla="*/ 1971 h 2048"/>
                <a:gd name="T34" fmla="*/ 451 w 2003"/>
                <a:gd name="T35" fmla="*/ 2009 h 2048"/>
                <a:gd name="T36" fmla="*/ 490 w 2003"/>
                <a:gd name="T37" fmla="*/ 2048 h 2048"/>
                <a:gd name="T38" fmla="*/ 1514 w 2003"/>
                <a:gd name="T39" fmla="*/ 2048 h 2048"/>
                <a:gd name="T40" fmla="*/ 1553 w 2003"/>
                <a:gd name="T41" fmla="*/ 2009 h 2048"/>
                <a:gd name="T42" fmla="*/ 1514 w 2003"/>
                <a:gd name="T43" fmla="*/ 197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3" h="2048">
                  <a:moveTo>
                    <a:pt x="1514" y="1971"/>
                  </a:moveTo>
                  <a:cubicBezTo>
                    <a:pt x="1041" y="1971"/>
                    <a:pt x="1041" y="1971"/>
                    <a:pt x="1041" y="1971"/>
                  </a:cubicBezTo>
                  <a:cubicBezTo>
                    <a:pt x="1041" y="321"/>
                    <a:pt x="1041" y="321"/>
                    <a:pt x="1041" y="321"/>
                  </a:cubicBezTo>
                  <a:cubicBezTo>
                    <a:pt x="1964" y="321"/>
                    <a:pt x="1964" y="321"/>
                    <a:pt x="1964" y="321"/>
                  </a:cubicBezTo>
                  <a:cubicBezTo>
                    <a:pt x="1986" y="321"/>
                    <a:pt x="2003" y="304"/>
                    <a:pt x="2003" y="283"/>
                  </a:cubicBezTo>
                  <a:cubicBezTo>
                    <a:pt x="2003" y="261"/>
                    <a:pt x="1986" y="244"/>
                    <a:pt x="1964" y="244"/>
                  </a:cubicBezTo>
                  <a:cubicBezTo>
                    <a:pt x="1041" y="244"/>
                    <a:pt x="1041" y="244"/>
                    <a:pt x="1041" y="244"/>
                  </a:cubicBezTo>
                  <a:cubicBezTo>
                    <a:pt x="1041" y="39"/>
                    <a:pt x="1041" y="39"/>
                    <a:pt x="1041" y="39"/>
                  </a:cubicBezTo>
                  <a:cubicBezTo>
                    <a:pt x="1041" y="17"/>
                    <a:pt x="1023" y="0"/>
                    <a:pt x="1002" y="0"/>
                  </a:cubicBezTo>
                  <a:cubicBezTo>
                    <a:pt x="980" y="0"/>
                    <a:pt x="963" y="17"/>
                    <a:pt x="963" y="39"/>
                  </a:cubicBezTo>
                  <a:cubicBezTo>
                    <a:pt x="963" y="244"/>
                    <a:pt x="963" y="244"/>
                    <a:pt x="963" y="244"/>
                  </a:cubicBezTo>
                  <a:cubicBezTo>
                    <a:pt x="39" y="244"/>
                    <a:pt x="39" y="244"/>
                    <a:pt x="39" y="244"/>
                  </a:cubicBezTo>
                  <a:cubicBezTo>
                    <a:pt x="18" y="244"/>
                    <a:pt x="0" y="261"/>
                    <a:pt x="0" y="283"/>
                  </a:cubicBezTo>
                  <a:cubicBezTo>
                    <a:pt x="0" y="304"/>
                    <a:pt x="18" y="321"/>
                    <a:pt x="39" y="321"/>
                  </a:cubicBezTo>
                  <a:cubicBezTo>
                    <a:pt x="963" y="321"/>
                    <a:pt x="963" y="321"/>
                    <a:pt x="963" y="321"/>
                  </a:cubicBezTo>
                  <a:cubicBezTo>
                    <a:pt x="963" y="1971"/>
                    <a:pt x="963" y="1971"/>
                    <a:pt x="963" y="1971"/>
                  </a:cubicBezTo>
                  <a:cubicBezTo>
                    <a:pt x="490" y="1971"/>
                    <a:pt x="490" y="1971"/>
                    <a:pt x="490" y="1971"/>
                  </a:cubicBezTo>
                  <a:cubicBezTo>
                    <a:pt x="468" y="1971"/>
                    <a:pt x="451" y="1988"/>
                    <a:pt x="451" y="2009"/>
                  </a:cubicBezTo>
                  <a:cubicBezTo>
                    <a:pt x="451" y="2031"/>
                    <a:pt x="468" y="2048"/>
                    <a:pt x="490" y="2048"/>
                  </a:cubicBezTo>
                  <a:cubicBezTo>
                    <a:pt x="1514" y="2048"/>
                    <a:pt x="1514" y="2048"/>
                    <a:pt x="1514" y="2048"/>
                  </a:cubicBezTo>
                  <a:cubicBezTo>
                    <a:pt x="1535" y="2048"/>
                    <a:pt x="1553" y="2031"/>
                    <a:pt x="1553" y="2009"/>
                  </a:cubicBezTo>
                  <a:cubicBezTo>
                    <a:pt x="1553" y="1988"/>
                    <a:pt x="1535" y="1971"/>
                    <a:pt x="1514" y="19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Freeform 45">
            <a:extLst>
              <a:ext uri="{FF2B5EF4-FFF2-40B4-BE49-F238E27FC236}">
                <a16:creationId xmlns:a16="http://schemas.microsoft.com/office/drawing/2014/main" id="{67E19145-10C1-475C-9CC5-95CD62FB0A78}"/>
              </a:ext>
            </a:extLst>
          </p:cNvPr>
          <p:cNvSpPr>
            <a:spLocks noEditPoints="1"/>
          </p:cNvSpPr>
          <p:nvPr/>
        </p:nvSpPr>
        <p:spPr bwMode="auto">
          <a:xfrm rot="5400000">
            <a:off x="3909779" y="2897060"/>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20" name="Rectangle 19">
            <a:extLst>
              <a:ext uri="{FF2B5EF4-FFF2-40B4-BE49-F238E27FC236}">
                <a16:creationId xmlns:a16="http://schemas.microsoft.com/office/drawing/2014/main" id="{22A3C27B-C928-49C3-890F-73DB70023832}"/>
              </a:ext>
            </a:extLst>
          </p:cNvPr>
          <p:cNvSpPr/>
          <p:nvPr/>
        </p:nvSpPr>
        <p:spPr>
          <a:xfrm>
            <a:off x="4572000" y="3027608"/>
            <a:ext cx="4176464" cy="954107"/>
          </a:xfrm>
          <a:prstGeom prst="rect">
            <a:avLst/>
          </a:prstGeom>
        </p:spPr>
        <p:txBody>
          <a:bodyPr wrap="square">
            <a:spAutoFit/>
          </a:bodyPr>
          <a:lstStyle/>
          <a:p>
            <a:r>
              <a:rPr lang="en-GB" sz="1400" b="1" dirty="0">
                <a:solidFill>
                  <a:schemeClr val="accent3"/>
                </a:solidFill>
              </a:rPr>
              <a:t>Compulsory mediation</a:t>
            </a:r>
          </a:p>
          <a:p>
            <a:pPr marL="285750" indent="-285750">
              <a:buFont typeface="Arial" panose="020B0604020202020204" pitchFamily="34" charset="0"/>
              <a:buChar char="−"/>
            </a:pPr>
            <a:r>
              <a:rPr lang="en-GB" sz="1400" dirty="0"/>
              <a:t>For all commercial compensation and receivables claims without any monetary limit</a:t>
            </a:r>
          </a:p>
          <a:p>
            <a:pPr marL="285750" indent="-285750">
              <a:buFont typeface="Arial" panose="020B0604020202020204" pitchFamily="34" charset="0"/>
              <a:buChar char="−"/>
            </a:pPr>
            <a:r>
              <a:rPr lang="en-GB" sz="1400" dirty="0"/>
              <a:t>Before applying to a commercial court</a:t>
            </a:r>
          </a:p>
        </p:txBody>
      </p:sp>
      <p:sp>
        <p:nvSpPr>
          <p:cNvPr id="21" name="Freeform 45">
            <a:extLst>
              <a:ext uri="{FF2B5EF4-FFF2-40B4-BE49-F238E27FC236}">
                <a16:creationId xmlns:a16="http://schemas.microsoft.com/office/drawing/2014/main" id="{C7650FAA-410E-430A-84E5-8170C1EE50AC}"/>
              </a:ext>
            </a:extLst>
          </p:cNvPr>
          <p:cNvSpPr>
            <a:spLocks noEditPoints="1"/>
          </p:cNvSpPr>
          <p:nvPr/>
        </p:nvSpPr>
        <p:spPr bwMode="auto">
          <a:xfrm rot="5400000">
            <a:off x="3909779" y="4014366"/>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22" name="Rectangle 21">
            <a:extLst>
              <a:ext uri="{FF2B5EF4-FFF2-40B4-BE49-F238E27FC236}">
                <a16:creationId xmlns:a16="http://schemas.microsoft.com/office/drawing/2014/main" id="{FCE5A3BB-B7D2-49AE-A0CF-FB64C14D0B47}"/>
              </a:ext>
            </a:extLst>
          </p:cNvPr>
          <p:cNvSpPr/>
          <p:nvPr/>
        </p:nvSpPr>
        <p:spPr>
          <a:xfrm>
            <a:off x="4572000" y="4144914"/>
            <a:ext cx="4176464" cy="307777"/>
          </a:xfrm>
          <a:prstGeom prst="rect">
            <a:avLst/>
          </a:prstGeom>
        </p:spPr>
        <p:txBody>
          <a:bodyPr wrap="square">
            <a:spAutoFit/>
          </a:bodyPr>
          <a:lstStyle/>
          <a:p>
            <a:r>
              <a:rPr lang="en-GB" sz="1400" b="1" dirty="0">
                <a:solidFill>
                  <a:schemeClr val="accent3"/>
                </a:solidFill>
              </a:rPr>
              <a:t>Procedure</a:t>
            </a:r>
          </a:p>
        </p:txBody>
      </p:sp>
      <p:sp>
        <p:nvSpPr>
          <p:cNvPr id="23" name="Rectangle 22">
            <a:extLst>
              <a:ext uri="{FF2B5EF4-FFF2-40B4-BE49-F238E27FC236}">
                <a16:creationId xmlns:a16="http://schemas.microsoft.com/office/drawing/2014/main" id="{BA5727A2-422E-47EE-8748-1A33A63321C6}"/>
              </a:ext>
            </a:extLst>
          </p:cNvPr>
          <p:cNvSpPr/>
          <p:nvPr/>
        </p:nvSpPr>
        <p:spPr>
          <a:xfrm>
            <a:off x="3347864" y="2708921"/>
            <a:ext cx="5400600" cy="2160240"/>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101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65EB1DE-CAEE-425C-8883-8E50C4935C25}"/>
              </a:ext>
            </a:extLst>
          </p:cNvPr>
          <p:cNvGrpSpPr/>
          <p:nvPr/>
        </p:nvGrpSpPr>
        <p:grpSpPr>
          <a:xfrm>
            <a:off x="-1" y="-1"/>
            <a:ext cx="10042235" cy="6858001"/>
            <a:chOff x="0" y="-1"/>
            <a:chExt cx="9144000" cy="6244582"/>
          </a:xfrm>
        </p:grpSpPr>
        <p:pic>
          <p:nvPicPr>
            <p:cNvPr id="4" name="Picture 3">
              <a:extLst>
                <a:ext uri="{FF2B5EF4-FFF2-40B4-BE49-F238E27FC236}">
                  <a16:creationId xmlns:a16="http://schemas.microsoft.com/office/drawing/2014/main" id="{CBA80AEE-62B3-486A-88DB-B75B0482970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7705" y="0"/>
              <a:ext cx="4606295" cy="6244581"/>
            </a:xfrm>
            <a:prstGeom prst="rect">
              <a:avLst/>
            </a:prstGeom>
          </p:spPr>
        </p:pic>
        <p:pic>
          <p:nvPicPr>
            <p:cNvPr id="3" name="Picture 2">
              <a:extLst>
                <a:ext uri="{FF2B5EF4-FFF2-40B4-BE49-F238E27FC236}">
                  <a16:creationId xmlns:a16="http://schemas.microsoft.com/office/drawing/2014/main" id="{83A8DCBD-200F-4211-A7CB-6A8608FA82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4622356" cy="6244582"/>
            </a:xfrm>
            <a:prstGeom prst="rect">
              <a:avLst/>
            </a:prstGeom>
          </p:spPr>
        </p:pic>
      </p:grpSp>
      <p:sp>
        <p:nvSpPr>
          <p:cNvPr id="6" name="Rectangle 5">
            <a:extLst>
              <a:ext uri="{FF2B5EF4-FFF2-40B4-BE49-F238E27FC236}">
                <a16:creationId xmlns:a16="http://schemas.microsoft.com/office/drawing/2014/main" id="{155E5C8F-4E96-419B-B742-DC54CC4DCA61}"/>
              </a:ext>
            </a:extLst>
          </p:cNvPr>
          <p:cNvSpPr/>
          <p:nvPr/>
        </p:nvSpPr>
        <p:spPr>
          <a:xfrm>
            <a:off x="863905" y="359998"/>
            <a:ext cx="4212513" cy="37440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en-GB"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17A2A977-DF97-4203-B63E-5808F36FCBB4}"/>
              </a:ext>
            </a:extLst>
          </p:cNvPr>
          <p:cNvSpPr/>
          <p:nvPr/>
        </p:nvSpPr>
        <p:spPr>
          <a:xfrm>
            <a:off x="1441140" y="936000"/>
            <a:ext cx="540000" cy="72000"/>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C7E1526E-C184-4B60-B1F6-682ABDEA6E9C}"/>
              </a:ext>
            </a:extLst>
          </p:cNvPr>
          <p:cNvSpPr txBox="1">
            <a:spLocks/>
          </p:cNvSpPr>
          <p:nvPr/>
        </p:nvSpPr>
        <p:spPr>
          <a:xfrm>
            <a:off x="1440000" y="1152000"/>
            <a:ext cx="3492000" cy="2916000"/>
          </a:xfrm>
          <a:prstGeom prst="rect">
            <a:avLst/>
          </a:prstGeom>
        </p:spPr>
        <p:txBody>
          <a:bodyPr anchor="t"/>
          <a:lstStyle>
            <a:lvl1pPr algn="l" rtl="0" eaLnBrk="1" fontAlgn="base" hangingPunct="1">
              <a:spcBef>
                <a:spcPct val="0"/>
              </a:spcBef>
              <a:spcAft>
                <a:spcPct val="0"/>
              </a:spcAft>
              <a:defRPr sz="4000" kern="1200">
                <a:solidFill>
                  <a:schemeClr val="bg2"/>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en-US" dirty="0"/>
              <a:t>Serbia and</a:t>
            </a:r>
            <a:br>
              <a:rPr lang="en-US" dirty="0"/>
            </a:br>
            <a:r>
              <a:rPr lang="en-US" dirty="0"/>
              <a:t>Montenegro</a:t>
            </a:r>
            <a:endParaRPr lang="en-GB" dirty="0"/>
          </a:p>
        </p:txBody>
      </p:sp>
      <p:sp>
        <p:nvSpPr>
          <p:cNvPr id="9" name="Oval 8">
            <a:extLst>
              <a:ext uri="{FF2B5EF4-FFF2-40B4-BE49-F238E27FC236}">
                <a16:creationId xmlns:a16="http://schemas.microsoft.com/office/drawing/2014/main" id="{D89C9D6C-7EEF-44A4-8CA0-98F40E8984E6}"/>
              </a:ext>
            </a:extLst>
          </p:cNvPr>
          <p:cNvSpPr/>
          <p:nvPr/>
        </p:nvSpPr>
        <p:spPr>
          <a:xfrm>
            <a:off x="1583909" y="2780928"/>
            <a:ext cx="793965" cy="793965"/>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8F6F20B-3D3D-4126-A734-E1993F794B57}"/>
              </a:ext>
            </a:extLst>
          </p:cNvPr>
          <p:cNvSpPr/>
          <p:nvPr/>
        </p:nvSpPr>
        <p:spPr>
          <a:xfrm>
            <a:off x="2584846" y="2780928"/>
            <a:ext cx="793965" cy="793965"/>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172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DD90D30-9F98-4769-A3D9-2BFC28F893D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CDE53EE9-8A27-4712-A0B6-19B344569800}"/>
              </a:ext>
            </a:extLst>
          </p:cNvPr>
          <p:cNvSpPr>
            <a:spLocks noGrp="1"/>
          </p:cNvSpPr>
          <p:nvPr>
            <p:ph type="title"/>
          </p:nvPr>
        </p:nvSpPr>
        <p:spPr/>
        <p:txBody>
          <a:bodyPr/>
          <a:lstStyle/>
          <a:p>
            <a:r>
              <a:rPr lang="en-GB" dirty="0"/>
              <a:t>Cyber insurance issues </a:t>
            </a:r>
          </a:p>
        </p:txBody>
      </p:sp>
      <p:grpSp>
        <p:nvGrpSpPr>
          <p:cNvPr id="8" name="Group 11">
            <a:extLst>
              <a:ext uri="{FF2B5EF4-FFF2-40B4-BE49-F238E27FC236}">
                <a16:creationId xmlns:a16="http://schemas.microsoft.com/office/drawing/2014/main" id="{84EEE4F6-B11D-4CE8-820E-D1112AAAD60D}"/>
              </a:ext>
            </a:extLst>
          </p:cNvPr>
          <p:cNvGrpSpPr>
            <a:grpSpLocks noChangeAspect="1"/>
          </p:cNvGrpSpPr>
          <p:nvPr/>
        </p:nvGrpSpPr>
        <p:grpSpPr bwMode="auto">
          <a:xfrm>
            <a:off x="3533408" y="592087"/>
            <a:ext cx="468313" cy="466725"/>
            <a:chOff x="894" y="1242"/>
            <a:chExt cx="295" cy="294"/>
          </a:xfrm>
          <a:solidFill>
            <a:schemeClr val="bg1"/>
          </a:solidFill>
        </p:grpSpPr>
        <p:sp>
          <p:nvSpPr>
            <p:cNvPr id="9" name="Freeform 12">
              <a:extLst>
                <a:ext uri="{FF2B5EF4-FFF2-40B4-BE49-F238E27FC236}">
                  <a16:creationId xmlns:a16="http://schemas.microsoft.com/office/drawing/2014/main" id="{D5E86E60-5220-4BA5-A646-9004E418ED85}"/>
                </a:ext>
              </a:extLst>
            </p:cNvPr>
            <p:cNvSpPr>
              <a:spLocks noEditPoints="1"/>
            </p:cNvSpPr>
            <p:nvPr/>
          </p:nvSpPr>
          <p:spPr bwMode="auto">
            <a:xfrm>
              <a:off x="906" y="1286"/>
              <a:ext cx="272" cy="170"/>
            </a:xfrm>
            <a:custGeom>
              <a:avLst/>
              <a:gdLst>
                <a:gd name="T0" fmla="*/ 2309 w 2321"/>
                <a:gd name="T1" fmla="*/ 700 h 1448"/>
                <a:gd name="T2" fmla="*/ 1991 w 2321"/>
                <a:gd name="T3" fmla="*/ 370 h 1448"/>
                <a:gd name="T4" fmla="*/ 1160 w 2321"/>
                <a:gd name="T5" fmla="*/ 0 h 1448"/>
                <a:gd name="T6" fmla="*/ 329 w 2321"/>
                <a:gd name="T7" fmla="*/ 370 h 1448"/>
                <a:gd name="T8" fmla="*/ 11 w 2321"/>
                <a:gd name="T9" fmla="*/ 700 h 1448"/>
                <a:gd name="T10" fmla="*/ 11 w 2321"/>
                <a:gd name="T11" fmla="*/ 748 h 1448"/>
                <a:gd name="T12" fmla="*/ 329 w 2321"/>
                <a:gd name="T13" fmla="*/ 1079 h 1448"/>
                <a:gd name="T14" fmla="*/ 1160 w 2321"/>
                <a:gd name="T15" fmla="*/ 1448 h 1448"/>
                <a:gd name="T16" fmla="*/ 1991 w 2321"/>
                <a:gd name="T17" fmla="*/ 1079 h 1448"/>
                <a:gd name="T18" fmla="*/ 2309 w 2321"/>
                <a:gd name="T19" fmla="*/ 748 h 1448"/>
                <a:gd name="T20" fmla="*/ 2309 w 2321"/>
                <a:gd name="T21" fmla="*/ 700 h 1448"/>
                <a:gd name="T22" fmla="*/ 1941 w 2321"/>
                <a:gd name="T23" fmla="*/ 1020 h 1448"/>
                <a:gd name="T24" fmla="*/ 1160 w 2321"/>
                <a:gd name="T25" fmla="*/ 1371 h 1448"/>
                <a:gd name="T26" fmla="*/ 380 w 2321"/>
                <a:gd name="T27" fmla="*/ 1020 h 1448"/>
                <a:gd name="T28" fmla="*/ 91 w 2321"/>
                <a:gd name="T29" fmla="*/ 724 h 1448"/>
                <a:gd name="T30" fmla="*/ 380 w 2321"/>
                <a:gd name="T31" fmla="*/ 428 h 1448"/>
                <a:gd name="T32" fmla="*/ 1160 w 2321"/>
                <a:gd name="T33" fmla="*/ 78 h 1448"/>
                <a:gd name="T34" fmla="*/ 1941 w 2321"/>
                <a:gd name="T35" fmla="*/ 428 h 1448"/>
                <a:gd name="T36" fmla="*/ 2229 w 2321"/>
                <a:gd name="T37" fmla="*/ 724 h 1448"/>
                <a:gd name="T38" fmla="*/ 1941 w 2321"/>
                <a:gd name="T39" fmla="*/ 102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1" h="1448">
                  <a:moveTo>
                    <a:pt x="2309" y="700"/>
                  </a:moveTo>
                  <a:cubicBezTo>
                    <a:pt x="2256" y="633"/>
                    <a:pt x="2143" y="500"/>
                    <a:pt x="1991" y="370"/>
                  </a:cubicBezTo>
                  <a:cubicBezTo>
                    <a:pt x="1796" y="201"/>
                    <a:pt x="1493" y="0"/>
                    <a:pt x="1160" y="0"/>
                  </a:cubicBezTo>
                  <a:cubicBezTo>
                    <a:pt x="828" y="0"/>
                    <a:pt x="525" y="201"/>
                    <a:pt x="329" y="370"/>
                  </a:cubicBezTo>
                  <a:cubicBezTo>
                    <a:pt x="178" y="500"/>
                    <a:pt x="65" y="633"/>
                    <a:pt x="11" y="700"/>
                  </a:cubicBezTo>
                  <a:cubicBezTo>
                    <a:pt x="0" y="714"/>
                    <a:pt x="0" y="734"/>
                    <a:pt x="11" y="748"/>
                  </a:cubicBezTo>
                  <a:cubicBezTo>
                    <a:pt x="65" y="816"/>
                    <a:pt x="178" y="948"/>
                    <a:pt x="329" y="1079"/>
                  </a:cubicBezTo>
                  <a:cubicBezTo>
                    <a:pt x="525" y="1247"/>
                    <a:pt x="828" y="1448"/>
                    <a:pt x="1160" y="1448"/>
                  </a:cubicBezTo>
                  <a:cubicBezTo>
                    <a:pt x="1493" y="1448"/>
                    <a:pt x="1796" y="1247"/>
                    <a:pt x="1991" y="1079"/>
                  </a:cubicBezTo>
                  <a:cubicBezTo>
                    <a:pt x="2143" y="948"/>
                    <a:pt x="2256" y="816"/>
                    <a:pt x="2309" y="748"/>
                  </a:cubicBezTo>
                  <a:cubicBezTo>
                    <a:pt x="2321" y="734"/>
                    <a:pt x="2321" y="714"/>
                    <a:pt x="2309" y="700"/>
                  </a:cubicBezTo>
                  <a:close/>
                  <a:moveTo>
                    <a:pt x="1941" y="1020"/>
                  </a:moveTo>
                  <a:cubicBezTo>
                    <a:pt x="1755" y="1180"/>
                    <a:pt x="1469" y="1371"/>
                    <a:pt x="1160" y="1371"/>
                  </a:cubicBezTo>
                  <a:cubicBezTo>
                    <a:pt x="851" y="1371"/>
                    <a:pt x="565" y="1180"/>
                    <a:pt x="380" y="1020"/>
                  </a:cubicBezTo>
                  <a:cubicBezTo>
                    <a:pt x="249" y="908"/>
                    <a:pt x="148" y="794"/>
                    <a:pt x="91" y="724"/>
                  </a:cubicBezTo>
                  <a:cubicBezTo>
                    <a:pt x="148" y="655"/>
                    <a:pt x="249" y="541"/>
                    <a:pt x="380" y="428"/>
                  </a:cubicBezTo>
                  <a:cubicBezTo>
                    <a:pt x="565" y="268"/>
                    <a:pt x="851" y="78"/>
                    <a:pt x="1160" y="78"/>
                  </a:cubicBezTo>
                  <a:cubicBezTo>
                    <a:pt x="1469" y="78"/>
                    <a:pt x="1755" y="268"/>
                    <a:pt x="1941" y="428"/>
                  </a:cubicBezTo>
                  <a:cubicBezTo>
                    <a:pt x="2071" y="541"/>
                    <a:pt x="2172" y="655"/>
                    <a:pt x="2229" y="724"/>
                  </a:cubicBezTo>
                  <a:cubicBezTo>
                    <a:pt x="2172" y="794"/>
                    <a:pt x="2071" y="908"/>
                    <a:pt x="1941" y="10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3">
              <a:extLst>
                <a:ext uri="{FF2B5EF4-FFF2-40B4-BE49-F238E27FC236}">
                  <a16:creationId xmlns:a16="http://schemas.microsoft.com/office/drawing/2014/main" id="{C344A030-8AEB-4D1B-B485-F73E82BA7516}"/>
                </a:ext>
              </a:extLst>
            </p:cNvPr>
            <p:cNvSpPr>
              <a:spLocks noEditPoints="1"/>
            </p:cNvSpPr>
            <p:nvPr/>
          </p:nvSpPr>
          <p:spPr bwMode="auto">
            <a:xfrm>
              <a:off x="993" y="1322"/>
              <a:ext cx="97" cy="98"/>
            </a:xfrm>
            <a:custGeom>
              <a:avLst/>
              <a:gdLst>
                <a:gd name="T0" fmla="*/ 416 w 833"/>
                <a:gd name="T1" fmla="*/ 0 h 833"/>
                <a:gd name="T2" fmla="*/ 0 w 833"/>
                <a:gd name="T3" fmla="*/ 416 h 833"/>
                <a:gd name="T4" fmla="*/ 416 w 833"/>
                <a:gd name="T5" fmla="*/ 833 h 833"/>
                <a:gd name="T6" fmla="*/ 833 w 833"/>
                <a:gd name="T7" fmla="*/ 416 h 833"/>
                <a:gd name="T8" fmla="*/ 416 w 833"/>
                <a:gd name="T9" fmla="*/ 0 h 833"/>
                <a:gd name="T10" fmla="*/ 416 w 833"/>
                <a:gd name="T11" fmla="*/ 756 h 833"/>
                <a:gd name="T12" fmla="*/ 77 w 833"/>
                <a:gd name="T13" fmla="*/ 416 h 833"/>
                <a:gd name="T14" fmla="*/ 416 w 833"/>
                <a:gd name="T15" fmla="*/ 77 h 833"/>
                <a:gd name="T16" fmla="*/ 755 w 833"/>
                <a:gd name="T17" fmla="*/ 416 h 833"/>
                <a:gd name="T18" fmla="*/ 416 w 833"/>
                <a:gd name="T19" fmla="*/ 756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3" h="833">
                  <a:moveTo>
                    <a:pt x="416" y="0"/>
                  </a:moveTo>
                  <a:cubicBezTo>
                    <a:pt x="187" y="0"/>
                    <a:pt x="0" y="187"/>
                    <a:pt x="0" y="416"/>
                  </a:cubicBezTo>
                  <a:cubicBezTo>
                    <a:pt x="0" y="646"/>
                    <a:pt x="187" y="833"/>
                    <a:pt x="416" y="833"/>
                  </a:cubicBezTo>
                  <a:cubicBezTo>
                    <a:pt x="646" y="833"/>
                    <a:pt x="833" y="646"/>
                    <a:pt x="833" y="416"/>
                  </a:cubicBezTo>
                  <a:cubicBezTo>
                    <a:pt x="833" y="187"/>
                    <a:pt x="646" y="0"/>
                    <a:pt x="416" y="0"/>
                  </a:cubicBezTo>
                  <a:close/>
                  <a:moveTo>
                    <a:pt x="416" y="756"/>
                  </a:moveTo>
                  <a:cubicBezTo>
                    <a:pt x="229" y="756"/>
                    <a:pt x="77" y="603"/>
                    <a:pt x="77" y="416"/>
                  </a:cubicBezTo>
                  <a:cubicBezTo>
                    <a:pt x="77" y="229"/>
                    <a:pt x="229" y="77"/>
                    <a:pt x="416" y="77"/>
                  </a:cubicBezTo>
                  <a:cubicBezTo>
                    <a:pt x="603" y="77"/>
                    <a:pt x="755" y="229"/>
                    <a:pt x="755" y="416"/>
                  </a:cubicBezTo>
                  <a:cubicBezTo>
                    <a:pt x="755" y="603"/>
                    <a:pt x="603" y="756"/>
                    <a:pt x="416" y="7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4">
              <a:extLst>
                <a:ext uri="{FF2B5EF4-FFF2-40B4-BE49-F238E27FC236}">
                  <a16:creationId xmlns:a16="http://schemas.microsoft.com/office/drawing/2014/main" id="{C54BD307-4351-4DA5-A0C6-583410636573}"/>
                </a:ext>
              </a:extLst>
            </p:cNvPr>
            <p:cNvSpPr>
              <a:spLocks/>
            </p:cNvSpPr>
            <p:nvPr/>
          </p:nvSpPr>
          <p:spPr bwMode="auto">
            <a:xfrm>
              <a:off x="1013" y="1341"/>
              <a:ext cx="57" cy="58"/>
            </a:xfrm>
            <a:custGeom>
              <a:avLst/>
              <a:gdLst>
                <a:gd name="T0" fmla="*/ 450 w 489"/>
                <a:gd name="T1" fmla="*/ 206 h 489"/>
                <a:gd name="T2" fmla="*/ 283 w 489"/>
                <a:gd name="T3" fmla="*/ 206 h 489"/>
                <a:gd name="T4" fmla="*/ 283 w 489"/>
                <a:gd name="T5" fmla="*/ 38 h 489"/>
                <a:gd name="T6" fmla="*/ 244 w 489"/>
                <a:gd name="T7" fmla="*/ 0 h 489"/>
                <a:gd name="T8" fmla="*/ 206 w 489"/>
                <a:gd name="T9" fmla="*/ 38 h 489"/>
                <a:gd name="T10" fmla="*/ 206 w 489"/>
                <a:gd name="T11" fmla="*/ 206 h 489"/>
                <a:gd name="T12" fmla="*/ 38 w 489"/>
                <a:gd name="T13" fmla="*/ 206 h 489"/>
                <a:gd name="T14" fmla="*/ 0 w 489"/>
                <a:gd name="T15" fmla="*/ 244 h 489"/>
                <a:gd name="T16" fmla="*/ 38 w 489"/>
                <a:gd name="T17" fmla="*/ 283 h 489"/>
                <a:gd name="T18" fmla="*/ 206 w 489"/>
                <a:gd name="T19" fmla="*/ 283 h 489"/>
                <a:gd name="T20" fmla="*/ 206 w 489"/>
                <a:gd name="T21" fmla="*/ 450 h 489"/>
                <a:gd name="T22" fmla="*/ 244 w 489"/>
                <a:gd name="T23" fmla="*/ 489 h 489"/>
                <a:gd name="T24" fmla="*/ 283 w 489"/>
                <a:gd name="T25" fmla="*/ 450 h 489"/>
                <a:gd name="T26" fmla="*/ 283 w 489"/>
                <a:gd name="T27" fmla="*/ 283 h 489"/>
                <a:gd name="T28" fmla="*/ 450 w 489"/>
                <a:gd name="T29" fmla="*/ 283 h 489"/>
                <a:gd name="T30" fmla="*/ 489 w 489"/>
                <a:gd name="T31" fmla="*/ 244 h 489"/>
                <a:gd name="T32" fmla="*/ 450 w 489"/>
                <a:gd name="T33" fmla="*/ 20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89">
                  <a:moveTo>
                    <a:pt x="450" y="206"/>
                  </a:moveTo>
                  <a:cubicBezTo>
                    <a:pt x="283" y="206"/>
                    <a:pt x="283" y="206"/>
                    <a:pt x="283" y="206"/>
                  </a:cubicBezTo>
                  <a:cubicBezTo>
                    <a:pt x="283" y="38"/>
                    <a:pt x="283" y="38"/>
                    <a:pt x="283" y="38"/>
                  </a:cubicBezTo>
                  <a:cubicBezTo>
                    <a:pt x="283" y="17"/>
                    <a:pt x="266" y="0"/>
                    <a:pt x="244" y="0"/>
                  </a:cubicBezTo>
                  <a:cubicBezTo>
                    <a:pt x="223" y="0"/>
                    <a:pt x="206" y="17"/>
                    <a:pt x="206" y="38"/>
                  </a:cubicBezTo>
                  <a:cubicBezTo>
                    <a:pt x="206" y="206"/>
                    <a:pt x="206" y="206"/>
                    <a:pt x="206" y="206"/>
                  </a:cubicBezTo>
                  <a:cubicBezTo>
                    <a:pt x="38" y="206"/>
                    <a:pt x="38" y="206"/>
                    <a:pt x="38" y="206"/>
                  </a:cubicBezTo>
                  <a:cubicBezTo>
                    <a:pt x="17" y="206"/>
                    <a:pt x="0" y="223"/>
                    <a:pt x="0" y="244"/>
                  </a:cubicBezTo>
                  <a:cubicBezTo>
                    <a:pt x="0" y="266"/>
                    <a:pt x="17" y="283"/>
                    <a:pt x="38" y="283"/>
                  </a:cubicBezTo>
                  <a:cubicBezTo>
                    <a:pt x="206" y="283"/>
                    <a:pt x="206" y="283"/>
                    <a:pt x="206" y="283"/>
                  </a:cubicBezTo>
                  <a:cubicBezTo>
                    <a:pt x="206" y="450"/>
                    <a:pt x="206" y="450"/>
                    <a:pt x="206" y="450"/>
                  </a:cubicBezTo>
                  <a:cubicBezTo>
                    <a:pt x="206" y="472"/>
                    <a:pt x="223" y="489"/>
                    <a:pt x="244" y="489"/>
                  </a:cubicBezTo>
                  <a:cubicBezTo>
                    <a:pt x="266" y="489"/>
                    <a:pt x="283" y="472"/>
                    <a:pt x="283" y="450"/>
                  </a:cubicBezTo>
                  <a:cubicBezTo>
                    <a:pt x="283" y="283"/>
                    <a:pt x="283" y="283"/>
                    <a:pt x="283" y="283"/>
                  </a:cubicBezTo>
                  <a:cubicBezTo>
                    <a:pt x="450" y="283"/>
                    <a:pt x="450" y="283"/>
                    <a:pt x="450" y="283"/>
                  </a:cubicBezTo>
                  <a:cubicBezTo>
                    <a:pt x="472" y="283"/>
                    <a:pt x="489" y="266"/>
                    <a:pt x="489" y="244"/>
                  </a:cubicBezTo>
                  <a:cubicBezTo>
                    <a:pt x="489" y="223"/>
                    <a:pt x="472" y="206"/>
                    <a:pt x="450"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5">
              <a:extLst>
                <a:ext uri="{FF2B5EF4-FFF2-40B4-BE49-F238E27FC236}">
                  <a16:creationId xmlns:a16="http://schemas.microsoft.com/office/drawing/2014/main" id="{8256F8C8-619A-4698-A35E-9FB1ADA39B82}"/>
                </a:ext>
              </a:extLst>
            </p:cNvPr>
            <p:cNvSpPr>
              <a:spLocks/>
            </p:cNvSpPr>
            <p:nvPr/>
          </p:nvSpPr>
          <p:spPr bwMode="auto">
            <a:xfrm>
              <a:off x="894" y="1242"/>
              <a:ext cx="28" cy="63"/>
            </a:xfrm>
            <a:custGeom>
              <a:avLst/>
              <a:gdLst>
                <a:gd name="T0" fmla="*/ 39 w 235"/>
                <a:gd name="T1" fmla="*/ 535 h 535"/>
                <a:gd name="T2" fmla="*/ 78 w 235"/>
                <a:gd name="T3" fmla="*/ 496 h 535"/>
                <a:gd name="T4" fmla="*/ 78 w 235"/>
                <a:gd name="T5" fmla="*/ 77 h 535"/>
                <a:gd name="T6" fmla="*/ 196 w 235"/>
                <a:gd name="T7" fmla="*/ 77 h 535"/>
                <a:gd name="T8" fmla="*/ 235 w 235"/>
                <a:gd name="T9" fmla="*/ 38 h 535"/>
                <a:gd name="T10" fmla="*/ 196 w 235"/>
                <a:gd name="T11" fmla="*/ 0 h 535"/>
                <a:gd name="T12" fmla="*/ 39 w 235"/>
                <a:gd name="T13" fmla="*/ 0 h 535"/>
                <a:gd name="T14" fmla="*/ 0 w 235"/>
                <a:gd name="T15" fmla="*/ 38 h 535"/>
                <a:gd name="T16" fmla="*/ 0 w 235"/>
                <a:gd name="T17" fmla="*/ 496 h 535"/>
                <a:gd name="T18" fmla="*/ 39 w 235"/>
                <a:gd name="T19"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535">
                  <a:moveTo>
                    <a:pt x="39" y="535"/>
                  </a:moveTo>
                  <a:cubicBezTo>
                    <a:pt x="60" y="535"/>
                    <a:pt x="78" y="517"/>
                    <a:pt x="78" y="496"/>
                  </a:cubicBezTo>
                  <a:cubicBezTo>
                    <a:pt x="78" y="77"/>
                    <a:pt x="78" y="77"/>
                    <a:pt x="78" y="77"/>
                  </a:cubicBezTo>
                  <a:cubicBezTo>
                    <a:pt x="196" y="77"/>
                    <a:pt x="196" y="77"/>
                    <a:pt x="196" y="77"/>
                  </a:cubicBezTo>
                  <a:cubicBezTo>
                    <a:pt x="217" y="77"/>
                    <a:pt x="235" y="60"/>
                    <a:pt x="235" y="38"/>
                  </a:cubicBezTo>
                  <a:cubicBezTo>
                    <a:pt x="235" y="17"/>
                    <a:pt x="217" y="0"/>
                    <a:pt x="196" y="0"/>
                  </a:cubicBezTo>
                  <a:cubicBezTo>
                    <a:pt x="39" y="0"/>
                    <a:pt x="39" y="0"/>
                    <a:pt x="39" y="0"/>
                  </a:cubicBezTo>
                  <a:cubicBezTo>
                    <a:pt x="18" y="0"/>
                    <a:pt x="0" y="17"/>
                    <a:pt x="0" y="38"/>
                  </a:cubicBezTo>
                  <a:cubicBezTo>
                    <a:pt x="0" y="496"/>
                    <a:pt x="0" y="496"/>
                    <a:pt x="0" y="496"/>
                  </a:cubicBezTo>
                  <a:cubicBezTo>
                    <a:pt x="0" y="517"/>
                    <a:pt x="18" y="535"/>
                    <a:pt x="39" y="5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6">
              <a:extLst>
                <a:ext uri="{FF2B5EF4-FFF2-40B4-BE49-F238E27FC236}">
                  <a16:creationId xmlns:a16="http://schemas.microsoft.com/office/drawing/2014/main" id="{22019752-9D03-46B8-B5B3-365D4CE1440E}"/>
                </a:ext>
              </a:extLst>
            </p:cNvPr>
            <p:cNvSpPr>
              <a:spLocks/>
            </p:cNvSpPr>
            <p:nvPr/>
          </p:nvSpPr>
          <p:spPr bwMode="auto">
            <a:xfrm>
              <a:off x="947" y="1242"/>
              <a:ext cx="29" cy="9"/>
            </a:xfrm>
            <a:custGeom>
              <a:avLst/>
              <a:gdLst>
                <a:gd name="T0" fmla="*/ 39 w 249"/>
                <a:gd name="T1" fmla="*/ 77 h 77"/>
                <a:gd name="T2" fmla="*/ 210 w 249"/>
                <a:gd name="T3" fmla="*/ 77 h 77"/>
                <a:gd name="T4" fmla="*/ 249 w 249"/>
                <a:gd name="T5" fmla="*/ 38 h 77"/>
                <a:gd name="T6" fmla="*/ 210 w 249"/>
                <a:gd name="T7" fmla="*/ 0 h 77"/>
                <a:gd name="T8" fmla="*/ 39 w 249"/>
                <a:gd name="T9" fmla="*/ 0 h 77"/>
                <a:gd name="T10" fmla="*/ 0 w 249"/>
                <a:gd name="T11" fmla="*/ 38 h 77"/>
                <a:gd name="T12" fmla="*/ 39 w 24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39" y="77"/>
                  </a:moveTo>
                  <a:cubicBezTo>
                    <a:pt x="210" y="77"/>
                    <a:pt x="210" y="77"/>
                    <a:pt x="210" y="77"/>
                  </a:cubicBezTo>
                  <a:cubicBezTo>
                    <a:pt x="231" y="77"/>
                    <a:pt x="249" y="60"/>
                    <a:pt x="249" y="38"/>
                  </a:cubicBezTo>
                  <a:cubicBezTo>
                    <a:pt x="249" y="17"/>
                    <a:pt x="231" y="0"/>
                    <a:pt x="210" y="0"/>
                  </a:cubicBezTo>
                  <a:cubicBezTo>
                    <a:pt x="39" y="0"/>
                    <a:pt x="39" y="0"/>
                    <a:pt x="39" y="0"/>
                  </a:cubicBezTo>
                  <a:cubicBezTo>
                    <a:pt x="17" y="0"/>
                    <a:pt x="0" y="17"/>
                    <a:pt x="0" y="38"/>
                  </a:cubicBezTo>
                  <a:cubicBezTo>
                    <a:pt x="0" y="60"/>
                    <a:pt x="17"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7">
              <a:extLst>
                <a:ext uri="{FF2B5EF4-FFF2-40B4-BE49-F238E27FC236}">
                  <a16:creationId xmlns:a16="http://schemas.microsoft.com/office/drawing/2014/main" id="{4CE10441-9DFF-47AA-AC55-A3E4B3A45312}"/>
                </a:ext>
              </a:extLst>
            </p:cNvPr>
            <p:cNvSpPr>
              <a:spLocks/>
            </p:cNvSpPr>
            <p:nvPr/>
          </p:nvSpPr>
          <p:spPr bwMode="auto">
            <a:xfrm>
              <a:off x="1000" y="1242"/>
              <a:ext cx="30" cy="9"/>
            </a:xfrm>
            <a:custGeom>
              <a:avLst/>
              <a:gdLst>
                <a:gd name="T0" fmla="*/ 39 w 249"/>
                <a:gd name="T1" fmla="*/ 77 h 77"/>
                <a:gd name="T2" fmla="*/ 210 w 249"/>
                <a:gd name="T3" fmla="*/ 77 h 77"/>
                <a:gd name="T4" fmla="*/ 249 w 249"/>
                <a:gd name="T5" fmla="*/ 38 h 77"/>
                <a:gd name="T6" fmla="*/ 210 w 249"/>
                <a:gd name="T7" fmla="*/ 0 h 77"/>
                <a:gd name="T8" fmla="*/ 39 w 249"/>
                <a:gd name="T9" fmla="*/ 0 h 77"/>
                <a:gd name="T10" fmla="*/ 0 w 249"/>
                <a:gd name="T11" fmla="*/ 38 h 77"/>
                <a:gd name="T12" fmla="*/ 39 w 24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39" y="77"/>
                  </a:moveTo>
                  <a:cubicBezTo>
                    <a:pt x="210" y="77"/>
                    <a:pt x="210" y="77"/>
                    <a:pt x="210" y="77"/>
                  </a:cubicBezTo>
                  <a:cubicBezTo>
                    <a:pt x="231" y="77"/>
                    <a:pt x="249" y="60"/>
                    <a:pt x="249" y="38"/>
                  </a:cubicBezTo>
                  <a:cubicBezTo>
                    <a:pt x="249" y="17"/>
                    <a:pt x="231" y="0"/>
                    <a:pt x="210" y="0"/>
                  </a:cubicBezTo>
                  <a:cubicBezTo>
                    <a:pt x="39" y="0"/>
                    <a:pt x="39" y="0"/>
                    <a:pt x="39" y="0"/>
                  </a:cubicBezTo>
                  <a:cubicBezTo>
                    <a:pt x="17" y="0"/>
                    <a:pt x="0" y="17"/>
                    <a:pt x="0" y="38"/>
                  </a:cubicBezTo>
                  <a:cubicBezTo>
                    <a:pt x="0" y="60"/>
                    <a:pt x="17"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7B5F9456-160F-47A8-9601-44B8ABC82586}"/>
                </a:ext>
              </a:extLst>
            </p:cNvPr>
            <p:cNvSpPr>
              <a:spLocks/>
            </p:cNvSpPr>
            <p:nvPr/>
          </p:nvSpPr>
          <p:spPr bwMode="auto">
            <a:xfrm>
              <a:off x="894" y="1456"/>
              <a:ext cx="46" cy="9"/>
            </a:xfrm>
            <a:custGeom>
              <a:avLst/>
              <a:gdLst>
                <a:gd name="T0" fmla="*/ 39 w 395"/>
                <a:gd name="T1" fmla="*/ 78 h 78"/>
                <a:gd name="T2" fmla="*/ 357 w 395"/>
                <a:gd name="T3" fmla="*/ 78 h 78"/>
                <a:gd name="T4" fmla="*/ 395 w 395"/>
                <a:gd name="T5" fmla="*/ 39 h 78"/>
                <a:gd name="T6" fmla="*/ 357 w 395"/>
                <a:gd name="T7" fmla="*/ 0 h 78"/>
                <a:gd name="T8" fmla="*/ 39 w 395"/>
                <a:gd name="T9" fmla="*/ 0 h 78"/>
                <a:gd name="T10" fmla="*/ 0 w 395"/>
                <a:gd name="T11" fmla="*/ 39 h 78"/>
                <a:gd name="T12" fmla="*/ 39 w 395"/>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395" h="78">
                  <a:moveTo>
                    <a:pt x="39" y="78"/>
                  </a:moveTo>
                  <a:cubicBezTo>
                    <a:pt x="357" y="78"/>
                    <a:pt x="357" y="78"/>
                    <a:pt x="357" y="78"/>
                  </a:cubicBezTo>
                  <a:cubicBezTo>
                    <a:pt x="378" y="78"/>
                    <a:pt x="395" y="60"/>
                    <a:pt x="395" y="39"/>
                  </a:cubicBezTo>
                  <a:cubicBezTo>
                    <a:pt x="395" y="18"/>
                    <a:pt x="378" y="0"/>
                    <a:pt x="357" y="0"/>
                  </a:cubicBezTo>
                  <a:cubicBezTo>
                    <a:pt x="39" y="0"/>
                    <a:pt x="39" y="0"/>
                    <a:pt x="39" y="0"/>
                  </a:cubicBezTo>
                  <a:cubicBezTo>
                    <a:pt x="18" y="0"/>
                    <a:pt x="0" y="18"/>
                    <a:pt x="0" y="39"/>
                  </a:cubicBezTo>
                  <a:cubicBezTo>
                    <a:pt x="0" y="60"/>
                    <a:pt x="18"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9">
              <a:extLst>
                <a:ext uri="{FF2B5EF4-FFF2-40B4-BE49-F238E27FC236}">
                  <a16:creationId xmlns:a16="http://schemas.microsoft.com/office/drawing/2014/main" id="{8629CAC0-72B4-4449-84EF-618A2DBB5E75}"/>
                </a:ext>
              </a:extLst>
            </p:cNvPr>
            <p:cNvSpPr>
              <a:spLocks/>
            </p:cNvSpPr>
            <p:nvPr/>
          </p:nvSpPr>
          <p:spPr bwMode="auto">
            <a:xfrm>
              <a:off x="894" y="1491"/>
              <a:ext cx="99" cy="9"/>
            </a:xfrm>
            <a:custGeom>
              <a:avLst/>
              <a:gdLst>
                <a:gd name="T0" fmla="*/ 806 w 844"/>
                <a:gd name="T1" fmla="*/ 0 h 77"/>
                <a:gd name="T2" fmla="*/ 39 w 844"/>
                <a:gd name="T3" fmla="*/ 0 h 77"/>
                <a:gd name="T4" fmla="*/ 0 w 844"/>
                <a:gd name="T5" fmla="*/ 38 h 77"/>
                <a:gd name="T6" fmla="*/ 39 w 844"/>
                <a:gd name="T7" fmla="*/ 77 h 77"/>
                <a:gd name="T8" fmla="*/ 806 w 844"/>
                <a:gd name="T9" fmla="*/ 77 h 77"/>
                <a:gd name="T10" fmla="*/ 844 w 844"/>
                <a:gd name="T11" fmla="*/ 38 h 77"/>
                <a:gd name="T12" fmla="*/ 806 w 84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44" h="77">
                  <a:moveTo>
                    <a:pt x="806" y="0"/>
                  </a:moveTo>
                  <a:cubicBezTo>
                    <a:pt x="39" y="0"/>
                    <a:pt x="39" y="0"/>
                    <a:pt x="39" y="0"/>
                  </a:cubicBezTo>
                  <a:cubicBezTo>
                    <a:pt x="18" y="0"/>
                    <a:pt x="0" y="17"/>
                    <a:pt x="0" y="38"/>
                  </a:cubicBezTo>
                  <a:cubicBezTo>
                    <a:pt x="0" y="60"/>
                    <a:pt x="18" y="77"/>
                    <a:pt x="39" y="77"/>
                  </a:cubicBezTo>
                  <a:cubicBezTo>
                    <a:pt x="806" y="77"/>
                    <a:pt x="806" y="77"/>
                    <a:pt x="806" y="77"/>
                  </a:cubicBezTo>
                  <a:cubicBezTo>
                    <a:pt x="827" y="77"/>
                    <a:pt x="844" y="60"/>
                    <a:pt x="844" y="38"/>
                  </a:cubicBezTo>
                  <a:cubicBezTo>
                    <a:pt x="844" y="17"/>
                    <a:pt x="827" y="0"/>
                    <a:pt x="8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0">
              <a:extLst>
                <a:ext uri="{FF2B5EF4-FFF2-40B4-BE49-F238E27FC236}">
                  <a16:creationId xmlns:a16="http://schemas.microsoft.com/office/drawing/2014/main" id="{1082E35E-CEFC-48BE-99E6-14C311689568}"/>
                </a:ext>
              </a:extLst>
            </p:cNvPr>
            <p:cNvSpPr>
              <a:spLocks/>
            </p:cNvSpPr>
            <p:nvPr/>
          </p:nvSpPr>
          <p:spPr bwMode="auto">
            <a:xfrm>
              <a:off x="894" y="1526"/>
              <a:ext cx="62" cy="9"/>
            </a:xfrm>
            <a:custGeom>
              <a:avLst/>
              <a:gdLst>
                <a:gd name="T0" fmla="*/ 493 w 531"/>
                <a:gd name="T1" fmla="*/ 0 h 77"/>
                <a:gd name="T2" fmla="*/ 39 w 531"/>
                <a:gd name="T3" fmla="*/ 0 h 77"/>
                <a:gd name="T4" fmla="*/ 0 w 531"/>
                <a:gd name="T5" fmla="*/ 39 h 77"/>
                <a:gd name="T6" fmla="*/ 39 w 531"/>
                <a:gd name="T7" fmla="*/ 77 h 77"/>
                <a:gd name="T8" fmla="*/ 493 w 531"/>
                <a:gd name="T9" fmla="*/ 77 h 77"/>
                <a:gd name="T10" fmla="*/ 531 w 531"/>
                <a:gd name="T11" fmla="*/ 39 h 77"/>
                <a:gd name="T12" fmla="*/ 493 w 53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531" h="77">
                  <a:moveTo>
                    <a:pt x="493" y="0"/>
                  </a:moveTo>
                  <a:cubicBezTo>
                    <a:pt x="39" y="0"/>
                    <a:pt x="39" y="0"/>
                    <a:pt x="39" y="0"/>
                  </a:cubicBezTo>
                  <a:cubicBezTo>
                    <a:pt x="18" y="0"/>
                    <a:pt x="0" y="17"/>
                    <a:pt x="0" y="39"/>
                  </a:cubicBezTo>
                  <a:cubicBezTo>
                    <a:pt x="0" y="60"/>
                    <a:pt x="18" y="77"/>
                    <a:pt x="39" y="77"/>
                  </a:cubicBezTo>
                  <a:cubicBezTo>
                    <a:pt x="493" y="77"/>
                    <a:pt x="493" y="77"/>
                    <a:pt x="493" y="77"/>
                  </a:cubicBezTo>
                  <a:cubicBezTo>
                    <a:pt x="514" y="77"/>
                    <a:pt x="531" y="60"/>
                    <a:pt x="531" y="39"/>
                  </a:cubicBezTo>
                  <a:cubicBezTo>
                    <a:pt x="531" y="17"/>
                    <a:pt x="514" y="0"/>
                    <a:pt x="4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1">
              <a:extLst>
                <a:ext uri="{FF2B5EF4-FFF2-40B4-BE49-F238E27FC236}">
                  <a16:creationId xmlns:a16="http://schemas.microsoft.com/office/drawing/2014/main" id="{2F6DAA85-D379-45D2-BF74-FE1494E38C0F}"/>
                </a:ext>
              </a:extLst>
            </p:cNvPr>
            <p:cNvSpPr>
              <a:spLocks/>
            </p:cNvSpPr>
            <p:nvPr/>
          </p:nvSpPr>
          <p:spPr bwMode="auto">
            <a:xfrm>
              <a:off x="1162" y="1437"/>
              <a:ext cx="27" cy="63"/>
            </a:xfrm>
            <a:custGeom>
              <a:avLst/>
              <a:gdLst>
                <a:gd name="T0" fmla="*/ 196 w 235"/>
                <a:gd name="T1" fmla="*/ 0 h 535"/>
                <a:gd name="T2" fmla="*/ 157 w 235"/>
                <a:gd name="T3" fmla="*/ 39 h 535"/>
                <a:gd name="T4" fmla="*/ 157 w 235"/>
                <a:gd name="T5" fmla="*/ 458 h 535"/>
                <a:gd name="T6" fmla="*/ 39 w 235"/>
                <a:gd name="T7" fmla="*/ 458 h 535"/>
                <a:gd name="T8" fmla="*/ 0 w 235"/>
                <a:gd name="T9" fmla="*/ 496 h 535"/>
                <a:gd name="T10" fmla="*/ 39 w 235"/>
                <a:gd name="T11" fmla="*/ 535 h 535"/>
                <a:gd name="T12" fmla="*/ 196 w 235"/>
                <a:gd name="T13" fmla="*/ 535 h 535"/>
                <a:gd name="T14" fmla="*/ 235 w 235"/>
                <a:gd name="T15" fmla="*/ 496 h 535"/>
                <a:gd name="T16" fmla="*/ 235 w 235"/>
                <a:gd name="T17" fmla="*/ 39 h 535"/>
                <a:gd name="T18" fmla="*/ 196 w 235"/>
                <a:gd name="T1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535">
                  <a:moveTo>
                    <a:pt x="196" y="0"/>
                  </a:moveTo>
                  <a:cubicBezTo>
                    <a:pt x="175" y="0"/>
                    <a:pt x="157" y="17"/>
                    <a:pt x="157" y="39"/>
                  </a:cubicBezTo>
                  <a:cubicBezTo>
                    <a:pt x="157" y="458"/>
                    <a:pt x="157" y="458"/>
                    <a:pt x="157" y="458"/>
                  </a:cubicBezTo>
                  <a:cubicBezTo>
                    <a:pt x="39" y="458"/>
                    <a:pt x="39" y="458"/>
                    <a:pt x="39" y="458"/>
                  </a:cubicBezTo>
                  <a:cubicBezTo>
                    <a:pt x="18" y="458"/>
                    <a:pt x="0" y="475"/>
                    <a:pt x="0" y="496"/>
                  </a:cubicBezTo>
                  <a:cubicBezTo>
                    <a:pt x="0" y="518"/>
                    <a:pt x="18" y="535"/>
                    <a:pt x="39" y="535"/>
                  </a:cubicBezTo>
                  <a:cubicBezTo>
                    <a:pt x="196" y="535"/>
                    <a:pt x="196" y="535"/>
                    <a:pt x="196" y="535"/>
                  </a:cubicBezTo>
                  <a:cubicBezTo>
                    <a:pt x="217" y="535"/>
                    <a:pt x="235" y="518"/>
                    <a:pt x="235" y="496"/>
                  </a:cubicBezTo>
                  <a:cubicBezTo>
                    <a:pt x="235" y="39"/>
                    <a:pt x="235" y="39"/>
                    <a:pt x="235" y="39"/>
                  </a:cubicBezTo>
                  <a:cubicBezTo>
                    <a:pt x="235" y="17"/>
                    <a:pt x="217" y="0"/>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2">
              <a:extLst>
                <a:ext uri="{FF2B5EF4-FFF2-40B4-BE49-F238E27FC236}">
                  <a16:creationId xmlns:a16="http://schemas.microsoft.com/office/drawing/2014/main" id="{54DEEB97-203F-469A-BC34-C5BAB5E84209}"/>
                </a:ext>
              </a:extLst>
            </p:cNvPr>
            <p:cNvSpPr>
              <a:spLocks/>
            </p:cNvSpPr>
            <p:nvPr/>
          </p:nvSpPr>
          <p:spPr bwMode="auto">
            <a:xfrm>
              <a:off x="1107" y="1491"/>
              <a:ext cx="29" cy="9"/>
            </a:xfrm>
            <a:custGeom>
              <a:avLst/>
              <a:gdLst>
                <a:gd name="T0" fmla="*/ 210 w 249"/>
                <a:gd name="T1" fmla="*/ 0 h 77"/>
                <a:gd name="T2" fmla="*/ 39 w 249"/>
                <a:gd name="T3" fmla="*/ 0 h 77"/>
                <a:gd name="T4" fmla="*/ 0 w 249"/>
                <a:gd name="T5" fmla="*/ 38 h 77"/>
                <a:gd name="T6" fmla="*/ 39 w 249"/>
                <a:gd name="T7" fmla="*/ 77 h 77"/>
                <a:gd name="T8" fmla="*/ 210 w 249"/>
                <a:gd name="T9" fmla="*/ 77 h 77"/>
                <a:gd name="T10" fmla="*/ 249 w 249"/>
                <a:gd name="T11" fmla="*/ 38 h 77"/>
                <a:gd name="T12" fmla="*/ 210 w 249"/>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210" y="0"/>
                  </a:moveTo>
                  <a:cubicBezTo>
                    <a:pt x="39" y="0"/>
                    <a:pt x="39" y="0"/>
                    <a:pt x="39" y="0"/>
                  </a:cubicBezTo>
                  <a:cubicBezTo>
                    <a:pt x="18" y="0"/>
                    <a:pt x="0" y="17"/>
                    <a:pt x="0" y="38"/>
                  </a:cubicBezTo>
                  <a:cubicBezTo>
                    <a:pt x="0" y="60"/>
                    <a:pt x="18" y="77"/>
                    <a:pt x="39" y="77"/>
                  </a:cubicBezTo>
                  <a:cubicBezTo>
                    <a:pt x="210" y="77"/>
                    <a:pt x="210" y="77"/>
                    <a:pt x="210" y="77"/>
                  </a:cubicBezTo>
                  <a:cubicBezTo>
                    <a:pt x="232" y="77"/>
                    <a:pt x="249" y="60"/>
                    <a:pt x="249" y="38"/>
                  </a:cubicBezTo>
                  <a:cubicBezTo>
                    <a:pt x="249" y="17"/>
                    <a:pt x="232" y="0"/>
                    <a:pt x="2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a:extLst>
                <a:ext uri="{FF2B5EF4-FFF2-40B4-BE49-F238E27FC236}">
                  <a16:creationId xmlns:a16="http://schemas.microsoft.com/office/drawing/2014/main" id="{8AD4C34F-CD85-40F9-9144-D7CB7951366A}"/>
                </a:ext>
              </a:extLst>
            </p:cNvPr>
            <p:cNvSpPr>
              <a:spLocks/>
            </p:cNvSpPr>
            <p:nvPr/>
          </p:nvSpPr>
          <p:spPr bwMode="auto">
            <a:xfrm>
              <a:off x="1053" y="1491"/>
              <a:ext cx="30" cy="9"/>
            </a:xfrm>
            <a:custGeom>
              <a:avLst/>
              <a:gdLst>
                <a:gd name="T0" fmla="*/ 210 w 249"/>
                <a:gd name="T1" fmla="*/ 0 h 77"/>
                <a:gd name="T2" fmla="*/ 39 w 249"/>
                <a:gd name="T3" fmla="*/ 0 h 77"/>
                <a:gd name="T4" fmla="*/ 0 w 249"/>
                <a:gd name="T5" fmla="*/ 38 h 77"/>
                <a:gd name="T6" fmla="*/ 39 w 249"/>
                <a:gd name="T7" fmla="*/ 77 h 77"/>
                <a:gd name="T8" fmla="*/ 210 w 249"/>
                <a:gd name="T9" fmla="*/ 77 h 77"/>
                <a:gd name="T10" fmla="*/ 249 w 249"/>
                <a:gd name="T11" fmla="*/ 38 h 77"/>
                <a:gd name="T12" fmla="*/ 210 w 249"/>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210" y="0"/>
                  </a:moveTo>
                  <a:cubicBezTo>
                    <a:pt x="39" y="0"/>
                    <a:pt x="39" y="0"/>
                    <a:pt x="39" y="0"/>
                  </a:cubicBezTo>
                  <a:cubicBezTo>
                    <a:pt x="18" y="0"/>
                    <a:pt x="0" y="17"/>
                    <a:pt x="0" y="38"/>
                  </a:cubicBezTo>
                  <a:cubicBezTo>
                    <a:pt x="0" y="60"/>
                    <a:pt x="18" y="77"/>
                    <a:pt x="39" y="77"/>
                  </a:cubicBezTo>
                  <a:cubicBezTo>
                    <a:pt x="210" y="77"/>
                    <a:pt x="210" y="77"/>
                    <a:pt x="210" y="77"/>
                  </a:cubicBezTo>
                  <a:cubicBezTo>
                    <a:pt x="232" y="77"/>
                    <a:pt x="249" y="60"/>
                    <a:pt x="249" y="38"/>
                  </a:cubicBezTo>
                  <a:cubicBezTo>
                    <a:pt x="249" y="17"/>
                    <a:pt x="232" y="0"/>
                    <a:pt x="2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4">
              <a:extLst>
                <a:ext uri="{FF2B5EF4-FFF2-40B4-BE49-F238E27FC236}">
                  <a16:creationId xmlns:a16="http://schemas.microsoft.com/office/drawing/2014/main" id="{17BFB413-DEC3-448D-B78C-4F0CFE84F6A4}"/>
                </a:ext>
              </a:extLst>
            </p:cNvPr>
            <p:cNvSpPr>
              <a:spLocks/>
            </p:cNvSpPr>
            <p:nvPr/>
          </p:nvSpPr>
          <p:spPr bwMode="auto">
            <a:xfrm>
              <a:off x="982" y="1527"/>
              <a:ext cx="11" cy="9"/>
            </a:xfrm>
            <a:custGeom>
              <a:avLst/>
              <a:gdLst>
                <a:gd name="T0" fmla="*/ 56 w 95"/>
                <a:gd name="T1" fmla="*/ 0 h 77"/>
                <a:gd name="T2" fmla="*/ 39 w 95"/>
                <a:gd name="T3" fmla="*/ 0 h 77"/>
                <a:gd name="T4" fmla="*/ 0 w 95"/>
                <a:gd name="T5" fmla="*/ 39 h 77"/>
                <a:gd name="T6" fmla="*/ 39 w 95"/>
                <a:gd name="T7" fmla="*/ 77 h 77"/>
                <a:gd name="T8" fmla="*/ 56 w 95"/>
                <a:gd name="T9" fmla="*/ 77 h 77"/>
                <a:gd name="T10" fmla="*/ 95 w 95"/>
                <a:gd name="T11" fmla="*/ 39 h 77"/>
                <a:gd name="T12" fmla="*/ 56 w 95"/>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95" h="77">
                  <a:moveTo>
                    <a:pt x="56" y="0"/>
                  </a:moveTo>
                  <a:cubicBezTo>
                    <a:pt x="39" y="0"/>
                    <a:pt x="39" y="0"/>
                    <a:pt x="39" y="0"/>
                  </a:cubicBezTo>
                  <a:cubicBezTo>
                    <a:pt x="17" y="0"/>
                    <a:pt x="0" y="17"/>
                    <a:pt x="0" y="39"/>
                  </a:cubicBezTo>
                  <a:cubicBezTo>
                    <a:pt x="0" y="60"/>
                    <a:pt x="17" y="77"/>
                    <a:pt x="39" y="77"/>
                  </a:cubicBezTo>
                  <a:cubicBezTo>
                    <a:pt x="56" y="77"/>
                    <a:pt x="56" y="77"/>
                    <a:pt x="56" y="77"/>
                  </a:cubicBezTo>
                  <a:cubicBezTo>
                    <a:pt x="77" y="77"/>
                    <a:pt x="95" y="60"/>
                    <a:pt x="95" y="39"/>
                  </a:cubicBezTo>
                  <a:cubicBezTo>
                    <a:pt x="95" y="17"/>
                    <a:pt x="7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Rectangle 21">
            <a:extLst>
              <a:ext uri="{FF2B5EF4-FFF2-40B4-BE49-F238E27FC236}">
                <a16:creationId xmlns:a16="http://schemas.microsoft.com/office/drawing/2014/main" id="{5DA2F6C9-13DD-451B-B56F-DF6268B5A650}"/>
              </a:ext>
            </a:extLst>
          </p:cNvPr>
          <p:cNvSpPr/>
          <p:nvPr/>
        </p:nvSpPr>
        <p:spPr>
          <a:xfrm>
            <a:off x="4242498" y="1988840"/>
            <a:ext cx="4505966" cy="958430"/>
          </a:xfrm>
          <a:prstGeom prst="rect">
            <a:avLst/>
          </a:prstGeom>
          <a:solidFill>
            <a:schemeClr val="bg1">
              <a:lumMod val="85000"/>
            </a:schemeClr>
          </a:solidFill>
        </p:spPr>
        <p:txBody>
          <a:bodyPr lIns="108000" tIns="0" rIns="0" bIns="0" anchor="ctr" anchorCtr="0">
            <a:noAutofit/>
          </a:bodyPr>
          <a:lstStyle/>
          <a:p>
            <a:r>
              <a:rPr lang="en-GB" sz="1400" b="1" dirty="0"/>
              <a:t>Why is cyber insurance must have today?</a:t>
            </a:r>
          </a:p>
          <a:p>
            <a:r>
              <a:rPr lang="en-GB" sz="1400" dirty="0"/>
              <a:t>The industries in highest demand </a:t>
            </a:r>
          </a:p>
        </p:txBody>
      </p:sp>
      <p:sp>
        <p:nvSpPr>
          <p:cNvPr id="24" name="Rectangle 23">
            <a:extLst>
              <a:ext uri="{FF2B5EF4-FFF2-40B4-BE49-F238E27FC236}">
                <a16:creationId xmlns:a16="http://schemas.microsoft.com/office/drawing/2014/main" id="{A0CCE92B-B61F-44D6-8F7B-0D3004CF9160}"/>
              </a:ext>
            </a:extLst>
          </p:cNvPr>
          <p:cNvSpPr/>
          <p:nvPr/>
        </p:nvSpPr>
        <p:spPr>
          <a:xfrm>
            <a:off x="3347864" y="1988840"/>
            <a:ext cx="894634" cy="958430"/>
          </a:xfrm>
          <a:prstGeom prst="rect">
            <a:avLst/>
          </a:prstGeom>
          <a:solidFill>
            <a:schemeClr val="accent3"/>
          </a:solidFill>
        </p:spPr>
        <p:txBody>
          <a:bodyPr lIns="108000" tIns="0" rIns="0" bIns="0" anchor="ctr" anchorCtr="0">
            <a:noAutofit/>
          </a:bodyPr>
          <a:lstStyle/>
          <a:p>
            <a:endParaRPr lang="en-GB" sz="1400" dirty="0"/>
          </a:p>
        </p:txBody>
      </p:sp>
      <p:sp>
        <p:nvSpPr>
          <p:cNvPr id="27" name="Rectangle 26">
            <a:extLst>
              <a:ext uri="{FF2B5EF4-FFF2-40B4-BE49-F238E27FC236}">
                <a16:creationId xmlns:a16="http://schemas.microsoft.com/office/drawing/2014/main" id="{C8CFCA5C-E3FD-422A-B96E-E40B2E40D4A0}"/>
              </a:ext>
            </a:extLst>
          </p:cNvPr>
          <p:cNvSpPr/>
          <p:nvPr/>
        </p:nvSpPr>
        <p:spPr>
          <a:xfrm>
            <a:off x="4242498" y="3188669"/>
            <a:ext cx="4505966" cy="958430"/>
          </a:xfrm>
          <a:prstGeom prst="rect">
            <a:avLst/>
          </a:prstGeom>
          <a:solidFill>
            <a:schemeClr val="bg1">
              <a:lumMod val="85000"/>
            </a:schemeClr>
          </a:solidFill>
        </p:spPr>
        <p:txBody>
          <a:bodyPr lIns="108000" tIns="0" rIns="0" bIns="0" anchor="ctr" anchorCtr="0">
            <a:noAutofit/>
          </a:bodyPr>
          <a:lstStyle/>
          <a:p>
            <a:r>
              <a:rPr lang="en-GB" sz="1400" b="1" dirty="0"/>
              <a:t>COVID- 19 impact on cyber insurance visibility </a:t>
            </a:r>
          </a:p>
          <a:p>
            <a:r>
              <a:rPr lang="en-GB" sz="1400" dirty="0"/>
              <a:t>Health industry vulnerability </a:t>
            </a:r>
          </a:p>
        </p:txBody>
      </p:sp>
      <p:sp>
        <p:nvSpPr>
          <p:cNvPr id="29" name="Rectangle 28">
            <a:extLst>
              <a:ext uri="{FF2B5EF4-FFF2-40B4-BE49-F238E27FC236}">
                <a16:creationId xmlns:a16="http://schemas.microsoft.com/office/drawing/2014/main" id="{75BD63EB-A746-45F3-98D0-01233CAAEECE}"/>
              </a:ext>
            </a:extLst>
          </p:cNvPr>
          <p:cNvSpPr/>
          <p:nvPr/>
        </p:nvSpPr>
        <p:spPr>
          <a:xfrm>
            <a:off x="3347864" y="3188669"/>
            <a:ext cx="894634" cy="958430"/>
          </a:xfrm>
          <a:prstGeom prst="rect">
            <a:avLst/>
          </a:prstGeom>
          <a:solidFill>
            <a:schemeClr val="accent3"/>
          </a:solidFill>
        </p:spPr>
        <p:txBody>
          <a:bodyPr lIns="108000" tIns="0" rIns="0" bIns="0" anchor="ctr" anchorCtr="0">
            <a:noAutofit/>
          </a:bodyPr>
          <a:lstStyle/>
          <a:p>
            <a:endParaRPr lang="en-GB" sz="1400" dirty="0"/>
          </a:p>
        </p:txBody>
      </p:sp>
      <p:sp>
        <p:nvSpPr>
          <p:cNvPr id="31" name="Rectangle 30">
            <a:extLst>
              <a:ext uri="{FF2B5EF4-FFF2-40B4-BE49-F238E27FC236}">
                <a16:creationId xmlns:a16="http://schemas.microsoft.com/office/drawing/2014/main" id="{28EFABCE-7386-4389-AAA2-2453F67E5F46}"/>
              </a:ext>
            </a:extLst>
          </p:cNvPr>
          <p:cNvSpPr/>
          <p:nvPr/>
        </p:nvSpPr>
        <p:spPr>
          <a:xfrm>
            <a:off x="4242498" y="4437112"/>
            <a:ext cx="4505966" cy="958430"/>
          </a:xfrm>
          <a:prstGeom prst="rect">
            <a:avLst/>
          </a:prstGeom>
          <a:solidFill>
            <a:schemeClr val="bg1">
              <a:lumMod val="85000"/>
            </a:schemeClr>
          </a:solidFill>
        </p:spPr>
        <p:txBody>
          <a:bodyPr lIns="108000" tIns="0" rIns="0" bIns="0" anchor="ctr" anchorCtr="0">
            <a:noAutofit/>
          </a:bodyPr>
          <a:lstStyle/>
          <a:p>
            <a:r>
              <a:rPr lang="en-GB" sz="1400" b="1" dirty="0"/>
              <a:t>Trends in cyber insurance worldwide and in Serbia and in Montenegro </a:t>
            </a:r>
          </a:p>
          <a:p>
            <a:r>
              <a:rPr lang="en-GB" sz="1400" dirty="0"/>
              <a:t>Personal cyber insurance </a:t>
            </a:r>
          </a:p>
        </p:txBody>
      </p:sp>
      <p:sp>
        <p:nvSpPr>
          <p:cNvPr id="33" name="Rectangle 32">
            <a:extLst>
              <a:ext uri="{FF2B5EF4-FFF2-40B4-BE49-F238E27FC236}">
                <a16:creationId xmlns:a16="http://schemas.microsoft.com/office/drawing/2014/main" id="{43BA8014-A0BB-4070-A63D-033C2422FFCB}"/>
              </a:ext>
            </a:extLst>
          </p:cNvPr>
          <p:cNvSpPr/>
          <p:nvPr/>
        </p:nvSpPr>
        <p:spPr>
          <a:xfrm>
            <a:off x="3347864" y="4437112"/>
            <a:ext cx="894634" cy="958430"/>
          </a:xfrm>
          <a:prstGeom prst="rect">
            <a:avLst/>
          </a:prstGeom>
          <a:solidFill>
            <a:schemeClr val="accent3"/>
          </a:solidFill>
        </p:spPr>
        <p:txBody>
          <a:bodyPr lIns="108000" tIns="0" rIns="0" bIns="0" anchor="ctr" anchorCtr="0">
            <a:noAutofit/>
          </a:bodyPr>
          <a:lstStyle/>
          <a:p>
            <a:endParaRPr lang="en-GB" sz="1400" dirty="0"/>
          </a:p>
        </p:txBody>
      </p:sp>
      <p:grpSp>
        <p:nvGrpSpPr>
          <p:cNvPr id="35" name="Group 4">
            <a:extLst>
              <a:ext uri="{FF2B5EF4-FFF2-40B4-BE49-F238E27FC236}">
                <a16:creationId xmlns:a16="http://schemas.microsoft.com/office/drawing/2014/main" id="{33541BBD-50A1-431E-8F32-72B2D59EEDB1}"/>
              </a:ext>
            </a:extLst>
          </p:cNvPr>
          <p:cNvGrpSpPr>
            <a:grpSpLocks noChangeAspect="1"/>
          </p:cNvGrpSpPr>
          <p:nvPr/>
        </p:nvGrpSpPr>
        <p:grpSpPr bwMode="auto">
          <a:xfrm>
            <a:off x="3494780" y="3389244"/>
            <a:ext cx="602981" cy="600052"/>
            <a:chOff x="148" y="990"/>
            <a:chExt cx="1441" cy="1434"/>
          </a:xfrm>
          <a:solidFill>
            <a:schemeClr val="bg1"/>
          </a:solidFill>
        </p:grpSpPr>
        <p:sp>
          <p:nvSpPr>
            <p:cNvPr id="36" name="Freeform 5">
              <a:extLst>
                <a:ext uri="{FF2B5EF4-FFF2-40B4-BE49-F238E27FC236}">
                  <a16:creationId xmlns:a16="http://schemas.microsoft.com/office/drawing/2014/main" id="{0B4698FE-2AD9-4DE5-8A30-9A7226BE8C93}"/>
                </a:ext>
              </a:extLst>
            </p:cNvPr>
            <p:cNvSpPr>
              <a:spLocks noEditPoints="1"/>
            </p:cNvSpPr>
            <p:nvPr/>
          </p:nvSpPr>
          <p:spPr bwMode="auto">
            <a:xfrm>
              <a:off x="148" y="990"/>
              <a:ext cx="1441" cy="1434"/>
            </a:xfrm>
            <a:custGeom>
              <a:avLst/>
              <a:gdLst>
                <a:gd name="T0" fmla="*/ 1536 w 1600"/>
                <a:gd name="T1" fmla="*/ 831 h 1592"/>
                <a:gd name="T2" fmla="*/ 1484 w 1600"/>
                <a:gd name="T3" fmla="*/ 730 h 1592"/>
                <a:gd name="T4" fmla="*/ 1444 w 1600"/>
                <a:gd name="T5" fmla="*/ 558 h 1592"/>
                <a:gd name="T6" fmla="*/ 1535 w 1600"/>
                <a:gd name="T7" fmla="*/ 478 h 1592"/>
                <a:gd name="T8" fmla="*/ 1413 w 1600"/>
                <a:gd name="T9" fmla="*/ 491 h 1592"/>
                <a:gd name="T10" fmla="*/ 1300 w 1600"/>
                <a:gd name="T11" fmla="*/ 329 h 1592"/>
                <a:gd name="T12" fmla="*/ 1371 w 1600"/>
                <a:gd name="T13" fmla="*/ 266 h 1592"/>
                <a:gd name="T14" fmla="*/ 1262 w 1600"/>
                <a:gd name="T15" fmla="*/ 221 h 1592"/>
                <a:gd name="T16" fmla="*/ 1187 w 1600"/>
                <a:gd name="T17" fmla="*/ 339 h 1592"/>
                <a:gd name="T18" fmla="*/ 1142 w 1600"/>
                <a:gd name="T19" fmla="*/ 145 h 1592"/>
                <a:gd name="T20" fmla="*/ 1083 w 1600"/>
                <a:gd name="T21" fmla="*/ 57 h 1592"/>
                <a:gd name="T22" fmla="*/ 1028 w 1600"/>
                <a:gd name="T23" fmla="*/ 152 h 1592"/>
                <a:gd name="T24" fmla="*/ 834 w 1600"/>
                <a:gd name="T25" fmla="*/ 118 h 1592"/>
                <a:gd name="T26" fmla="*/ 736 w 1600"/>
                <a:gd name="T27" fmla="*/ 64 h 1592"/>
                <a:gd name="T28" fmla="*/ 761 w 1600"/>
                <a:gd name="T29" fmla="*/ 197 h 1592"/>
                <a:gd name="T30" fmla="*/ 584 w 1600"/>
                <a:gd name="T31" fmla="*/ 132 h 1592"/>
                <a:gd name="T32" fmla="*/ 501 w 1600"/>
                <a:gd name="T33" fmla="*/ 48 h 1592"/>
                <a:gd name="T34" fmla="*/ 551 w 1600"/>
                <a:gd name="T35" fmla="*/ 250 h 1592"/>
                <a:gd name="T36" fmla="*/ 343 w 1600"/>
                <a:gd name="T37" fmla="*/ 266 h 1592"/>
                <a:gd name="T38" fmla="*/ 234 w 1600"/>
                <a:gd name="T39" fmla="*/ 221 h 1592"/>
                <a:gd name="T40" fmla="*/ 279 w 1600"/>
                <a:gd name="T41" fmla="*/ 330 h 1592"/>
                <a:gd name="T42" fmla="*/ 279 w 1600"/>
                <a:gd name="T43" fmla="*/ 507 h 1592"/>
                <a:gd name="T44" fmla="*/ 136 w 1600"/>
                <a:gd name="T45" fmla="*/ 416 h 1592"/>
                <a:gd name="T46" fmla="*/ 136 w 1600"/>
                <a:gd name="T47" fmla="*/ 543 h 1592"/>
                <a:gd name="T48" fmla="*/ 249 w 1600"/>
                <a:gd name="T49" fmla="*/ 573 h 1592"/>
                <a:gd name="T50" fmla="*/ 64 w 1600"/>
                <a:gd name="T51" fmla="*/ 696 h 1592"/>
                <a:gd name="T52" fmla="*/ 111 w 1600"/>
                <a:gd name="T53" fmla="*/ 803 h 1592"/>
                <a:gd name="T54" fmla="*/ 240 w 1600"/>
                <a:gd name="T55" fmla="*/ 974 h 1592"/>
                <a:gd name="T56" fmla="*/ 112 w 1600"/>
                <a:gd name="T57" fmla="*/ 999 h 1592"/>
                <a:gd name="T58" fmla="*/ 112 w 1600"/>
                <a:gd name="T59" fmla="*/ 1127 h 1592"/>
                <a:gd name="T60" fmla="*/ 173 w 1600"/>
                <a:gd name="T61" fmla="*/ 1080 h 1592"/>
                <a:gd name="T62" fmla="*/ 353 w 1600"/>
                <a:gd name="T63" fmla="*/ 1173 h 1592"/>
                <a:gd name="T64" fmla="*/ 266 w 1600"/>
                <a:gd name="T65" fmla="*/ 1244 h 1592"/>
                <a:gd name="T66" fmla="*/ 221 w 1600"/>
                <a:gd name="T67" fmla="*/ 1353 h 1592"/>
                <a:gd name="T68" fmla="*/ 330 w 1600"/>
                <a:gd name="T69" fmla="*/ 1308 h 1592"/>
                <a:gd name="T70" fmla="*/ 404 w 1600"/>
                <a:gd name="T71" fmla="*/ 1225 h 1592"/>
                <a:gd name="T72" fmla="*/ 451 w 1600"/>
                <a:gd name="T73" fmla="*/ 1449 h 1592"/>
                <a:gd name="T74" fmla="*/ 510 w 1600"/>
                <a:gd name="T75" fmla="*/ 1537 h 1592"/>
                <a:gd name="T76" fmla="*/ 566 w 1600"/>
                <a:gd name="T77" fmla="*/ 1442 h 1592"/>
                <a:gd name="T78" fmla="*/ 761 w 1600"/>
                <a:gd name="T79" fmla="*/ 1476 h 1592"/>
                <a:gd name="T80" fmla="*/ 861 w 1600"/>
                <a:gd name="T81" fmla="*/ 1528 h 1592"/>
                <a:gd name="T82" fmla="*/ 999 w 1600"/>
                <a:gd name="T83" fmla="*/ 1344 h 1592"/>
                <a:gd name="T84" fmla="*/ 1027 w 1600"/>
                <a:gd name="T85" fmla="*/ 1444 h 1592"/>
                <a:gd name="T86" fmla="*/ 1110 w 1600"/>
                <a:gd name="T87" fmla="*/ 1528 h 1592"/>
                <a:gd name="T88" fmla="*/ 1101 w 1600"/>
                <a:gd name="T89" fmla="*/ 1403 h 1592"/>
                <a:gd name="T90" fmla="*/ 1256 w 1600"/>
                <a:gd name="T91" fmla="*/ 1287 h 1592"/>
                <a:gd name="T92" fmla="*/ 1276 w 1600"/>
                <a:gd name="T93" fmla="*/ 1353 h 1592"/>
                <a:gd name="T94" fmla="*/ 1384 w 1600"/>
                <a:gd name="T95" fmla="*/ 1308 h 1592"/>
                <a:gd name="T96" fmla="*/ 1314 w 1600"/>
                <a:gd name="T97" fmla="*/ 1244 h 1592"/>
                <a:gd name="T98" fmla="*/ 1340 w 1600"/>
                <a:gd name="T99" fmla="*/ 1028 h 1592"/>
                <a:gd name="T100" fmla="*/ 1495 w 1600"/>
                <a:gd name="T101" fmla="*/ 1115 h 1592"/>
                <a:gd name="T102" fmla="*/ 1520 w 1600"/>
                <a:gd name="T103" fmla="*/ 992 h 1592"/>
                <a:gd name="T104" fmla="*/ 1366 w 1600"/>
                <a:gd name="T105" fmla="*/ 960 h 1592"/>
                <a:gd name="T106" fmla="*/ 1170 w 1600"/>
                <a:gd name="T107" fmla="*/ 1150 h 1592"/>
                <a:gd name="T108" fmla="*/ 1006 w 1600"/>
                <a:gd name="T109" fmla="*/ 1262 h 1592"/>
                <a:gd name="T110" fmla="*/ 601 w 1600"/>
                <a:gd name="T111" fmla="*/ 1265 h 1592"/>
                <a:gd name="T112" fmla="*/ 283 w 1600"/>
                <a:gd name="T113" fmla="*/ 754 h 1592"/>
                <a:gd name="T114" fmla="*/ 330 w 1600"/>
                <a:gd name="T115" fmla="*/ 568 h 1592"/>
                <a:gd name="T116" fmla="*/ 437 w 1600"/>
                <a:gd name="T117" fmla="*/ 417 h 1592"/>
                <a:gd name="T118" fmla="*/ 612 w 1600"/>
                <a:gd name="T119" fmla="*/ 304 h 1592"/>
                <a:gd name="T120" fmla="*/ 798 w 1600"/>
                <a:gd name="T121" fmla="*/ 268 h 1592"/>
                <a:gd name="T122" fmla="*/ 1161 w 1600"/>
                <a:gd name="T123" fmla="*/ 415 h 1592"/>
                <a:gd name="T124" fmla="*/ 1280 w 1600"/>
                <a:gd name="T125" fmla="*/ 589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1592">
                  <a:moveTo>
                    <a:pt x="1392" y="803"/>
                  </a:moveTo>
                  <a:cubicBezTo>
                    <a:pt x="1484" y="803"/>
                    <a:pt x="1484" y="803"/>
                    <a:pt x="1484" y="803"/>
                  </a:cubicBezTo>
                  <a:cubicBezTo>
                    <a:pt x="1496" y="820"/>
                    <a:pt x="1515" y="831"/>
                    <a:pt x="1536" y="831"/>
                  </a:cubicBezTo>
                  <a:cubicBezTo>
                    <a:pt x="1571" y="831"/>
                    <a:pt x="1600" y="802"/>
                    <a:pt x="1600" y="767"/>
                  </a:cubicBezTo>
                  <a:cubicBezTo>
                    <a:pt x="1600" y="732"/>
                    <a:pt x="1571" y="703"/>
                    <a:pt x="1536" y="703"/>
                  </a:cubicBezTo>
                  <a:cubicBezTo>
                    <a:pt x="1515" y="703"/>
                    <a:pt x="1496" y="714"/>
                    <a:pt x="1484" y="730"/>
                  </a:cubicBezTo>
                  <a:cubicBezTo>
                    <a:pt x="1389" y="730"/>
                    <a:pt x="1389" y="730"/>
                    <a:pt x="1389" y="730"/>
                  </a:cubicBezTo>
                  <a:cubicBezTo>
                    <a:pt x="1385" y="684"/>
                    <a:pt x="1374" y="638"/>
                    <a:pt x="1359" y="593"/>
                  </a:cubicBezTo>
                  <a:cubicBezTo>
                    <a:pt x="1444" y="558"/>
                    <a:pt x="1444" y="558"/>
                    <a:pt x="1444" y="558"/>
                  </a:cubicBezTo>
                  <a:cubicBezTo>
                    <a:pt x="1453" y="563"/>
                    <a:pt x="1464" y="566"/>
                    <a:pt x="1476" y="566"/>
                  </a:cubicBezTo>
                  <a:cubicBezTo>
                    <a:pt x="1484" y="566"/>
                    <a:pt x="1492" y="565"/>
                    <a:pt x="1500" y="562"/>
                  </a:cubicBezTo>
                  <a:cubicBezTo>
                    <a:pt x="1532" y="548"/>
                    <a:pt x="1548" y="511"/>
                    <a:pt x="1535" y="478"/>
                  </a:cubicBezTo>
                  <a:cubicBezTo>
                    <a:pt x="1525" y="454"/>
                    <a:pt x="1502" y="439"/>
                    <a:pt x="1476" y="439"/>
                  </a:cubicBezTo>
                  <a:cubicBezTo>
                    <a:pt x="1467" y="439"/>
                    <a:pt x="1459" y="441"/>
                    <a:pt x="1451" y="444"/>
                  </a:cubicBezTo>
                  <a:cubicBezTo>
                    <a:pt x="1431" y="452"/>
                    <a:pt x="1417" y="471"/>
                    <a:pt x="1413" y="491"/>
                  </a:cubicBezTo>
                  <a:cubicBezTo>
                    <a:pt x="1331" y="525"/>
                    <a:pt x="1331" y="525"/>
                    <a:pt x="1331" y="525"/>
                  </a:cubicBezTo>
                  <a:cubicBezTo>
                    <a:pt x="1306" y="476"/>
                    <a:pt x="1276" y="430"/>
                    <a:pt x="1239" y="390"/>
                  </a:cubicBezTo>
                  <a:cubicBezTo>
                    <a:pt x="1300" y="329"/>
                    <a:pt x="1300" y="329"/>
                    <a:pt x="1300" y="329"/>
                  </a:cubicBezTo>
                  <a:cubicBezTo>
                    <a:pt x="1302" y="330"/>
                    <a:pt x="1305" y="330"/>
                    <a:pt x="1307" y="330"/>
                  </a:cubicBezTo>
                  <a:cubicBezTo>
                    <a:pt x="1324" y="330"/>
                    <a:pt x="1340" y="323"/>
                    <a:pt x="1352" y="311"/>
                  </a:cubicBezTo>
                  <a:cubicBezTo>
                    <a:pt x="1364" y="299"/>
                    <a:pt x="1371" y="283"/>
                    <a:pt x="1371" y="266"/>
                  </a:cubicBezTo>
                  <a:cubicBezTo>
                    <a:pt x="1371" y="249"/>
                    <a:pt x="1364" y="233"/>
                    <a:pt x="1352" y="221"/>
                  </a:cubicBezTo>
                  <a:cubicBezTo>
                    <a:pt x="1340" y="209"/>
                    <a:pt x="1324" y="203"/>
                    <a:pt x="1307" y="203"/>
                  </a:cubicBezTo>
                  <a:cubicBezTo>
                    <a:pt x="1290" y="203"/>
                    <a:pt x="1274" y="209"/>
                    <a:pt x="1262" y="221"/>
                  </a:cubicBezTo>
                  <a:cubicBezTo>
                    <a:pt x="1250" y="233"/>
                    <a:pt x="1243" y="249"/>
                    <a:pt x="1243" y="266"/>
                  </a:cubicBezTo>
                  <a:cubicBezTo>
                    <a:pt x="1243" y="271"/>
                    <a:pt x="1244" y="276"/>
                    <a:pt x="1245" y="281"/>
                  </a:cubicBezTo>
                  <a:cubicBezTo>
                    <a:pt x="1187" y="339"/>
                    <a:pt x="1187" y="339"/>
                    <a:pt x="1187" y="339"/>
                  </a:cubicBezTo>
                  <a:cubicBezTo>
                    <a:pt x="1149" y="307"/>
                    <a:pt x="1108" y="279"/>
                    <a:pt x="1062" y="257"/>
                  </a:cubicBezTo>
                  <a:cubicBezTo>
                    <a:pt x="1094" y="184"/>
                    <a:pt x="1094" y="184"/>
                    <a:pt x="1094" y="184"/>
                  </a:cubicBezTo>
                  <a:cubicBezTo>
                    <a:pt x="1115" y="180"/>
                    <a:pt x="1134" y="166"/>
                    <a:pt x="1142" y="145"/>
                  </a:cubicBezTo>
                  <a:cubicBezTo>
                    <a:pt x="1149" y="130"/>
                    <a:pt x="1149" y="112"/>
                    <a:pt x="1142" y="97"/>
                  </a:cubicBezTo>
                  <a:cubicBezTo>
                    <a:pt x="1136" y="81"/>
                    <a:pt x="1124" y="69"/>
                    <a:pt x="1108" y="62"/>
                  </a:cubicBezTo>
                  <a:cubicBezTo>
                    <a:pt x="1100" y="59"/>
                    <a:pt x="1092" y="57"/>
                    <a:pt x="1083" y="57"/>
                  </a:cubicBezTo>
                  <a:cubicBezTo>
                    <a:pt x="1058" y="57"/>
                    <a:pt x="1035" y="73"/>
                    <a:pt x="1025" y="96"/>
                  </a:cubicBezTo>
                  <a:cubicBezTo>
                    <a:pt x="1018" y="112"/>
                    <a:pt x="1018" y="129"/>
                    <a:pt x="1025" y="145"/>
                  </a:cubicBezTo>
                  <a:cubicBezTo>
                    <a:pt x="1026" y="147"/>
                    <a:pt x="1027" y="150"/>
                    <a:pt x="1028" y="152"/>
                  </a:cubicBezTo>
                  <a:cubicBezTo>
                    <a:pt x="995" y="229"/>
                    <a:pt x="995" y="229"/>
                    <a:pt x="995" y="229"/>
                  </a:cubicBezTo>
                  <a:cubicBezTo>
                    <a:pt x="943" y="210"/>
                    <a:pt x="889" y="199"/>
                    <a:pt x="834" y="196"/>
                  </a:cubicBezTo>
                  <a:cubicBezTo>
                    <a:pt x="834" y="118"/>
                    <a:pt x="834" y="118"/>
                    <a:pt x="834" y="118"/>
                  </a:cubicBezTo>
                  <a:cubicBezTo>
                    <a:pt x="852" y="107"/>
                    <a:pt x="864" y="87"/>
                    <a:pt x="864" y="64"/>
                  </a:cubicBezTo>
                  <a:cubicBezTo>
                    <a:pt x="864" y="29"/>
                    <a:pt x="835" y="0"/>
                    <a:pt x="800" y="0"/>
                  </a:cubicBezTo>
                  <a:cubicBezTo>
                    <a:pt x="765" y="0"/>
                    <a:pt x="736" y="29"/>
                    <a:pt x="736" y="64"/>
                  </a:cubicBezTo>
                  <a:cubicBezTo>
                    <a:pt x="736" y="85"/>
                    <a:pt x="746" y="103"/>
                    <a:pt x="761" y="114"/>
                  </a:cubicBezTo>
                  <a:cubicBezTo>
                    <a:pt x="761" y="115"/>
                    <a:pt x="761" y="116"/>
                    <a:pt x="761" y="117"/>
                  </a:cubicBezTo>
                  <a:cubicBezTo>
                    <a:pt x="761" y="197"/>
                    <a:pt x="761" y="197"/>
                    <a:pt x="761" y="197"/>
                  </a:cubicBezTo>
                  <a:cubicBezTo>
                    <a:pt x="712" y="200"/>
                    <a:pt x="664" y="209"/>
                    <a:pt x="618" y="224"/>
                  </a:cubicBezTo>
                  <a:cubicBezTo>
                    <a:pt x="582" y="135"/>
                    <a:pt x="582" y="135"/>
                    <a:pt x="582" y="135"/>
                  </a:cubicBezTo>
                  <a:cubicBezTo>
                    <a:pt x="583" y="134"/>
                    <a:pt x="583" y="133"/>
                    <a:pt x="584" y="132"/>
                  </a:cubicBezTo>
                  <a:cubicBezTo>
                    <a:pt x="590" y="116"/>
                    <a:pt x="590" y="99"/>
                    <a:pt x="584" y="83"/>
                  </a:cubicBezTo>
                  <a:cubicBezTo>
                    <a:pt x="574" y="59"/>
                    <a:pt x="551" y="43"/>
                    <a:pt x="525" y="43"/>
                  </a:cubicBezTo>
                  <a:cubicBezTo>
                    <a:pt x="517" y="43"/>
                    <a:pt x="509" y="45"/>
                    <a:pt x="501" y="48"/>
                  </a:cubicBezTo>
                  <a:cubicBezTo>
                    <a:pt x="468" y="61"/>
                    <a:pt x="453" y="99"/>
                    <a:pt x="466" y="131"/>
                  </a:cubicBezTo>
                  <a:cubicBezTo>
                    <a:pt x="475" y="153"/>
                    <a:pt x="495" y="167"/>
                    <a:pt x="517" y="170"/>
                  </a:cubicBezTo>
                  <a:cubicBezTo>
                    <a:pt x="551" y="250"/>
                    <a:pt x="551" y="250"/>
                    <a:pt x="551" y="250"/>
                  </a:cubicBezTo>
                  <a:cubicBezTo>
                    <a:pt x="500" y="274"/>
                    <a:pt x="454" y="304"/>
                    <a:pt x="412" y="340"/>
                  </a:cubicBezTo>
                  <a:cubicBezTo>
                    <a:pt x="343" y="271"/>
                    <a:pt x="343" y="271"/>
                    <a:pt x="343" y="271"/>
                  </a:cubicBezTo>
                  <a:cubicBezTo>
                    <a:pt x="343" y="269"/>
                    <a:pt x="343" y="268"/>
                    <a:pt x="343" y="266"/>
                  </a:cubicBezTo>
                  <a:cubicBezTo>
                    <a:pt x="343" y="249"/>
                    <a:pt x="336" y="233"/>
                    <a:pt x="324" y="221"/>
                  </a:cubicBezTo>
                  <a:cubicBezTo>
                    <a:pt x="312" y="209"/>
                    <a:pt x="296" y="203"/>
                    <a:pt x="279" y="203"/>
                  </a:cubicBezTo>
                  <a:cubicBezTo>
                    <a:pt x="262" y="203"/>
                    <a:pt x="246" y="209"/>
                    <a:pt x="234" y="221"/>
                  </a:cubicBezTo>
                  <a:cubicBezTo>
                    <a:pt x="222" y="233"/>
                    <a:pt x="216" y="249"/>
                    <a:pt x="216" y="266"/>
                  </a:cubicBezTo>
                  <a:cubicBezTo>
                    <a:pt x="216" y="283"/>
                    <a:pt x="222" y="299"/>
                    <a:pt x="234" y="311"/>
                  </a:cubicBezTo>
                  <a:cubicBezTo>
                    <a:pt x="246" y="323"/>
                    <a:pt x="262" y="330"/>
                    <a:pt x="279" y="330"/>
                  </a:cubicBezTo>
                  <a:cubicBezTo>
                    <a:pt x="285" y="330"/>
                    <a:pt x="291" y="329"/>
                    <a:pt x="297" y="328"/>
                  </a:cubicBezTo>
                  <a:cubicBezTo>
                    <a:pt x="360" y="391"/>
                    <a:pt x="360" y="391"/>
                    <a:pt x="360" y="391"/>
                  </a:cubicBezTo>
                  <a:cubicBezTo>
                    <a:pt x="329" y="426"/>
                    <a:pt x="302" y="465"/>
                    <a:pt x="279" y="507"/>
                  </a:cubicBezTo>
                  <a:cubicBezTo>
                    <a:pt x="199" y="474"/>
                    <a:pt x="199" y="474"/>
                    <a:pt x="199" y="474"/>
                  </a:cubicBezTo>
                  <a:cubicBezTo>
                    <a:pt x="197" y="451"/>
                    <a:pt x="183" y="430"/>
                    <a:pt x="161" y="421"/>
                  </a:cubicBezTo>
                  <a:cubicBezTo>
                    <a:pt x="153" y="418"/>
                    <a:pt x="144" y="416"/>
                    <a:pt x="136" y="416"/>
                  </a:cubicBezTo>
                  <a:cubicBezTo>
                    <a:pt x="110" y="416"/>
                    <a:pt x="87" y="431"/>
                    <a:pt x="77" y="455"/>
                  </a:cubicBezTo>
                  <a:cubicBezTo>
                    <a:pt x="64" y="487"/>
                    <a:pt x="79" y="525"/>
                    <a:pt x="111" y="538"/>
                  </a:cubicBezTo>
                  <a:cubicBezTo>
                    <a:pt x="119" y="542"/>
                    <a:pt x="128" y="543"/>
                    <a:pt x="136" y="543"/>
                  </a:cubicBezTo>
                  <a:cubicBezTo>
                    <a:pt x="145" y="543"/>
                    <a:pt x="155" y="541"/>
                    <a:pt x="163" y="537"/>
                  </a:cubicBezTo>
                  <a:cubicBezTo>
                    <a:pt x="164" y="538"/>
                    <a:pt x="165" y="538"/>
                    <a:pt x="166" y="539"/>
                  </a:cubicBezTo>
                  <a:cubicBezTo>
                    <a:pt x="249" y="573"/>
                    <a:pt x="249" y="573"/>
                    <a:pt x="249" y="573"/>
                  </a:cubicBezTo>
                  <a:cubicBezTo>
                    <a:pt x="229" y="625"/>
                    <a:pt x="217" y="678"/>
                    <a:pt x="212" y="730"/>
                  </a:cubicBezTo>
                  <a:cubicBezTo>
                    <a:pt x="120" y="730"/>
                    <a:pt x="120" y="730"/>
                    <a:pt x="120" y="730"/>
                  </a:cubicBezTo>
                  <a:cubicBezTo>
                    <a:pt x="109" y="710"/>
                    <a:pt x="88" y="696"/>
                    <a:pt x="64" y="696"/>
                  </a:cubicBezTo>
                  <a:cubicBezTo>
                    <a:pt x="29" y="696"/>
                    <a:pt x="0" y="725"/>
                    <a:pt x="0" y="760"/>
                  </a:cubicBezTo>
                  <a:cubicBezTo>
                    <a:pt x="0" y="795"/>
                    <a:pt x="29" y="824"/>
                    <a:pt x="64" y="824"/>
                  </a:cubicBezTo>
                  <a:cubicBezTo>
                    <a:pt x="82" y="824"/>
                    <a:pt x="99" y="815"/>
                    <a:pt x="111" y="803"/>
                  </a:cubicBezTo>
                  <a:cubicBezTo>
                    <a:pt x="113" y="803"/>
                    <a:pt x="115" y="803"/>
                    <a:pt x="118" y="803"/>
                  </a:cubicBezTo>
                  <a:cubicBezTo>
                    <a:pt x="209" y="803"/>
                    <a:pt x="209" y="803"/>
                    <a:pt x="209" y="803"/>
                  </a:cubicBezTo>
                  <a:cubicBezTo>
                    <a:pt x="211" y="862"/>
                    <a:pt x="221" y="919"/>
                    <a:pt x="240" y="974"/>
                  </a:cubicBezTo>
                  <a:cubicBezTo>
                    <a:pt x="149" y="1011"/>
                    <a:pt x="149" y="1011"/>
                    <a:pt x="149" y="1011"/>
                  </a:cubicBezTo>
                  <a:cubicBezTo>
                    <a:pt x="149" y="1011"/>
                    <a:pt x="149" y="1011"/>
                    <a:pt x="149" y="1011"/>
                  </a:cubicBezTo>
                  <a:cubicBezTo>
                    <a:pt x="138" y="1004"/>
                    <a:pt x="126" y="999"/>
                    <a:pt x="112" y="999"/>
                  </a:cubicBezTo>
                  <a:cubicBezTo>
                    <a:pt x="103" y="999"/>
                    <a:pt x="95" y="1001"/>
                    <a:pt x="88" y="1004"/>
                  </a:cubicBezTo>
                  <a:cubicBezTo>
                    <a:pt x="55" y="1017"/>
                    <a:pt x="40" y="1055"/>
                    <a:pt x="53" y="1087"/>
                  </a:cubicBezTo>
                  <a:cubicBezTo>
                    <a:pt x="63" y="1111"/>
                    <a:pt x="86" y="1127"/>
                    <a:pt x="112" y="1127"/>
                  </a:cubicBezTo>
                  <a:cubicBezTo>
                    <a:pt x="120" y="1127"/>
                    <a:pt x="128" y="1125"/>
                    <a:pt x="136" y="1122"/>
                  </a:cubicBezTo>
                  <a:cubicBezTo>
                    <a:pt x="152" y="1115"/>
                    <a:pt x="164" y="1103"/>
                    <a:pt x="171" y="1087"/>
                  </a:cubicBezTo>
                  <a:cubicBezTo>
                    <a:pt x="172" y="1085"/>
                    <a:pt x="172" y="1082"/>
                    <a:pt x="173" y="1080"/>
                  </a:cubicBezTo>
                  <a:cubicBezTo>
                    <a:pt x="174" y="1079"/>
                    <a:pt x="176" y="1079"/>
                    <a:pt x="177" y="1079"/>
                  </a:cubicBezTo>
                  <a:cubicBezTo>
                    <a:pt x="267" y="1042"/>
                    <a:pt x="267" y="1042"/>
                    <a:pt x="267" y="1042"/>
                  </a:cubicBezTo>
                  <a:cubicBezTo>
                    <a:pt x="290" y="1089"/>
                    <a:pt x="319" y="1133"/>
                    <a:pt x="353" y="1173"/>
                  </a:cubicBezTo>
                  <a:cubicBezTo>
                    <a:pt x="281" y="1245"/>
                    <a:pt x="281" y="1245"/>
                    <a:pt x="281" y="1245"/>
                  </a:cubicBezTo>
                  <a:cubicBezTo>
                    <a:pt x="281" y="1246"/>
                    <a:pt x="281" y="1246"/>
                    <a:pt x="281" y="1246"/>
                  </a:cubicBezTo>
                  <a:cubicBezTo>
                    <a:pt x="276" y="1245"/>
                    <a:pt x="271" y="1244"/>
                    <a:pt x="266" y="1244"/>
                  </a:cubicBezTo>
                  <a:cubicBezTo>
                    <a:pt x="249" y="1244"/>
                    <a:pt x="233" y="1251"/>
                    <a:pt x="221" y="1263"/>
                  </a:cubicBezTo>
                  <a:cubicBezTo>
                    <a:pt x="209" y="1275"/>
                    <a:pt x="202" y="1291"/>
                    <a:pt x="202" y="1308"/>
                  </a:cubicBezTo>
                  <a:cubicBezTo>
                    <a:pt x="202" y="1325"/>
                    <a:pt x="209" y="1341"/>
                    <a:pt x="221" y="1353"/>
                  </a:cubicBezTo>
                  <a:cubicBezTo>
                    <a:pt x="233" y="1365"/>
                    <a:pt x="249" y="1371"/>
                    <a:pt x="266" y="1371"/>
                  </a:cubicBezTo>
                  <a:cubicBezTo>
                    <a:pt x="283" y="1371"/>
                    <a:pt x="299" y="1365"/>
                    <a:pt x="311" y="1353"/>
                  </a:cubicBezTo>
                  <a:cubicBezTo>
                    <a:pt x="323" y="1341"/>
                    <a:pt x="330" y="1325"/>
                    <a:pt x="330" y="1308"/>
                  </a:cubicBezTo>
                  <a:cubicBezTo>
                    <a:pt x="330" y="1305"/>
                    <a:pt x="329" y="1302"/>
                    <a:pt x="329" y="1300"/>
                  </a:cubicBezTo>
                  <a:cubicBezTo>
                    <a:pt x="330" y="1299"/>
                    <a:pt x="331" y="1298"/>
                    <a:pt x="332" y="1297"/>
                  </a:cubicBezTo>
                  <a:cubicBezTo>
                    <a:pt x="404" y="1225"/>
                    <a:pt x="404" y="1225"/>
                    <a:pt x="404" y="1225"/>
                  </a:cubicBezTo>
                  <a:cubicBezTo>
                    <a:pt x="444" y="1262"/>
                    <a:pt x="490" y="1293"/>
                    <a:pt x="540" y="1318"/>
                  </a:cubicBezTo>
                  <a:cubicBezTo>
                    <a:pt x="500" y="1410"/>
                    <a:pt x="500" y="1410"/>
                    <a:pt x="500" y="1410"/>
                  </a:cubicBezTo>
                  <a:cubicBezTo>
                    <a:pt x="478" y="1414"/>
                    <a:pt x="460" y="1428"/>
                    <a:pt x="451" y="1449"/>
                  </a:cubicBezTo>
                  <a:cubicBezTo>
                    <a:pt x="445" y="1464"/>
                    <a:pt x="445" y="1482"/>
                    <a:pt x="451" y="1497"/>
                  </a:cubicBezTo>
                  <a:cubicBezTo>
                    <a:pt x="458" y="1513"/>
                    <a:pt x="470" y="1525"/>
                    <a:pt x="485" y="1532"/>
                  </a:cubicBezTo>
                  <a:cubicBezTo>
                    <a:pt x="493" y="1535"/>
                    <a:pt x="501" y="1537"/>
                    <a:pt x="510" y="1537"/>
                  </a:cubicBezTo>
                  <a:cubicBezTo>
                    <a:pt x="536" y="1537"/>
                    <a:pt x="559" y="1521"/>
                    <a:pt x="569" y="1498"/>
                  </a:cubicBezTo>
                  <a:cubicBezTo>
                    <a:pt x="575" y="1482"/>
                    <a:pt x="575" y="1465"/>
                    <a:pt x="569" y="1449"/>
                  </a:cubicBezTo>
                  <a:cubicBezTo>
                    <a:pt x="568" y="1447"/>
                    <a:pt x="567" y="1444"/>
                    <a:pt x="566" y="1442"/>
                  </a:cubicBezTo>
                  <a:cubicBezTo>
                    <a:pt x="607" y="1345"/>
                    <a:pt x="607" y="1345"/>
                    <a:pt x="607" y="1345"/>
                  </a:cubicBezTo>
                  <a:cubicBezTo>
                    <a:pt x="657" y="1363"/>
                    <a:pt x="709" y="1373"/>
                    <a:pt x="761" y="1377"/>
                  </a:cubicBezTo>
                  <a:cubicBezTo>
                    <a:pt x="761" y="1476"/>
                    <a:pt x="761" y="1476"/>
                    <a:pt x="761" y="1476"/>
                  </a:cubicBezTo>
                  <a:cubicBezTo>
                    <a:pt x="745" y="1487"/>
                    <a:pt x="734" y="1506"/>
                    <a:pt x="734" y="1528"/>
                  </a:cubicBezTo>
                  <a:cubicBezTo>
                    <a:pt x="734" y="1563"/>
                    <a:pt x="762" y="1592"/>
                    <a:pt x="798" y="1592"/>
                  </a:cubicBezTo>
                  <a:cubicBezTo>
                    <a:pt x="833" y="1592"/>
                    <a:pt x="861" y="1563"/>
                    <a:pt x="861" y="1528"/>
                  </a:cubicBezTo>
                  <a:cubicBezTo>
                    <a:pt x="861" y="1506"/>
                    <a:pt x="850" y="1487"/>
                    <a:pt x="834" y="1476"/>
                  </a:cubicBezTo>
                  <a:cubicBezTo>
                    <a:pt x="834" y="1377"/>
                    <a:pt x="834" y="1377"/>
                    <a:pt x="834" y="1377"/>
                  </a:cubicBezTo>
                  <a:cubicBezTo>
                    <a:pt x="891" y="1374"/>
                    <a:pt x="947" y="1362"/>
                    <a:pt x="999" y="1344"/>
                  </a:cubicBezTo>
                  <a:cubicBezTo>
                    <a:pt x="1034" y="1431"/>
                    <a:pt x="1034" y="1431"/>
                    <a:pt x="1034" y="1431"/>
                  </a:cubicBezTo>
                  <a:cubicBezTo>
                    <a:pt x="1034" y="1431"/>
                    <a:pt x="1034" y="1431"/>
                    <a:pt x="1034" y="1432"/>
                  </a:cubicBezTo>
                  <a:cubicBezTo>
                    <a:pt x="1031" y="1436"/>
                    <a:pt x="1028" y="1440"/>
                    <a:pt x="1027" y="1444"/>
                  </a:cubicBezTo>
                  <a:cubicBezTo>
                    <a:pt x="1020" y="1460"/>
                    <a:pt x="1020" y="1477"/>
                    <a:pt x="1026" y="1493"/>
                  </a:cubicBezTo>
                  <a:cubicBezTo>
                    <a:pt x="1036" y="1517"/>
                    <a:pt x="1059" y="1533"/>
                    <a:pt x="1085" y="1533"/>
                  </a:cubicBezTo>
                  <a:cubicBezTo>
                    <a:pt x="1094" y="1533"/>
                    <a:pt x="1102" y="1531"/>
                    <a:pt x="1110" y="1528"/>
                  </a:cubicBezTo>
                  <a:cubicBezTo>
                    <a:pt x="1142" y="1514"/>
                    <a:pt x="1158" y="1477"/>
                    <a:pt x="1144" y="1445"/>
                  </a:cubicBezTo>
                  <a:cubicBezTo>
                    <a:pt x="1137" y="1426"/>
                    <a:pt x="1121" y="1413"/>
                    <a:pt x="1102" y="1408"/>
                  </a:cubicBezTo>
                  <a:cubicBezTo>
                    <a:pt x="1102" y="1406"/>
                    <a:pt x="1101" y="1405"/>
                    <a:pt x="1101" y="1403"/>
                  </a:cubicBezTo>
                  <a:cubicBezTo>
                    <a:pt x="1066" y="1315"/>
                    <a:pt x="1066" y="1315"/>
                    <a:pt x="1066" y="1315"/>
                  </a:cubicBezTo>
                  <a:cubicBezTo>
                    <a:pt x="1113" y="1291"/>
                    <a:pt x="1157" y="1262"/>
                    <a:pt x="1196" y="1227"/>
                  </a:cubicBezTo>
                  <a:cubicBezTo>
                    <a:pt x="1256" y="1287"/>
                    <a:pt x="1256" y="1287"/>
                    <a:pt x="1256" y="1287"/>
                  </a:cubicBezTo>
                  <a:cubicBezTo>
                    <a:pt x="1257" y="1288"/>
                    <a:pt x="1258" y="1289"/>
                    <a:pt x="1260" y="1290"/>
                  </a:cubicBezTo>
                  <a:cubicBezTo>
                    <a:pt x="1258" y="1295"/>
                    <a:pt x="1257" y="1301"/>
                    <a:pt x="1257" y="1308"/>
                  </a:cubicBezTo>
                  <a:cubicBezTo>
                    <a:pt x="1257" y="1325"/>
                    <a:pt x="1264" y="1341"/>
                    <a:pt x="1276" y="1353"/>
                  </a:cubicBezTo>
                  <a:cubicBezTo>
                    <a:pt x="1288" y="1365"/>
                    <a:pt x="1304" y="1371"/>
                    <a:pt x="1321" y="1371"/>
                  </a:cubicBezTo>
                  <a:cubicBezTo>
                    <a:pt x="1338" y="1371"/>
                    <a:pt x="1354" y="1365"/>
                    <a:pt x="1366" y="1353"/>
                  </a:cubicBezTo>
                  <a:cubicBezTo>
                    <a:pt x="1378" y="1341"/>
                    <a:pt x="1384" y="1325"/>
                    <a:pt x="1384" y="1308"/>
                  </a:cubicBezTo>
                  <a:cubicBezTo>
                    <a:pt x="1384" y="1291"/>
                    <a:pt x="1378" y="1275"/>
                    <a:pt x="1366" y="1263"/>
                  </a:cubicBezTo>
                  <a:cubicBezTo>
                    <a:pt x="1354" y="1251"/>
                    <a:pt x="1338" y="1244"/>
                    <a:pt x="1321" y="1244"/>
                  </a:cubicBezTo>
                  <a:cubicBezTo>
                    <a:pt x="1318" y="1244"/>
                    <a:pt x="1316" y="1244"/>
                    <a:pt x="1314" y="1244"/>
                  </a:cubicBezTo>
                  <a:cubicBezTo>
                    <a:pt x="1312" y="1241"/>
                    <a:pt x="1310" y="1238"/>
                    <a:pt x="1307" y="1235"/>
                  </a:cubicBezTo>
                  <a:cubicBezTo>
                    <a:pt x="1247" y="1175"/>
                    <a:pt x="1247" y="1175"/>
                    <a:pt x="1247" y="1175"/>
                  </a:cubicBezTo>
                  <a:cubicBezTo>
                    <a:pt x="1284" y="1131"/>
                    <a:pt x="1316" y="1082"/>
                    <a:pt x="1340" y="1028"/>
                  </a:cubicBezTo>
                  <a:cubicBezTo>
                    <a:pt x="1433" y="1066"/>
                    <a:pt x="1433" y="1066"/>
                    <a:pt x="1433" y="1066"/>
                  </a:cubicBezTo>
                  <a:cubicBezTo>
                    <a:pt x="1438" y="1085"/>
                    <a:pt x="1451" y="1102"/>
                    <a:pt x="1471" y="1110"/>
                  </a:cubicBezTo>
                  <a:cubicBezTo>
                    <a:pt x="1478" y="1113"/>
                    <a:pt x="1487" y="1115"/>
                    <a:pt x="1495" y="1115"/>
                  </a:cubicBezTo>
                  <a:cubicBezTo>
                    <a:pt x="1521" y="1115"/>
                    <a:pt x="1544" y="1099"/>
                    <a:pt x="1554" y="1075"/>
                  </a:cubicBezTo>
                  <a:cubicBezTo>
                    <a:pt x="1560" y="1060"/>
                    <a:pt x="1561" y="1042"/>
                    <a:pt x="1554" y="1027"/>
                  </a:cubicBezTo>
                  <a:cubicBezTo>
                    <a:pt x="1548" y="1011"/>
                    <a:pt x="1535" y="999"/>
                    <a:pt x="1520" y="992"/>
                  </a:cubicBezTo>
                  <a:cubicBezTo>
                    <a:pt x="1512" y="989"/>
                    <a:pt x="1504" y="987"/>
                    <a:pt x="1495" y="987"/>
                  </a:cubicBezTo>
                  <a:cubicBezTo>
                    <a:pt x="1482" y="987"/>
                    <a:pt x="1470" y="991"/>
                    <a:pt x="1460" y="998"/>
                  </a:cubicBezTo>
                  <a:cubicBezTo>
                    <a:pt x="1366" y="960"/>
                    <a:pt x="1366" y="960"/>
                    <a:pt x="1366" y="960"/>
                  </a:cubicBezTo>
                  <a:cubicBezTo>
                    <a:pt x="1381" y="909"/>
                    <a:pt x="1390" y="856"/>
                    <a:pt x="1392" y="803"/>
                  </a:cubicBezTo>
                  <a:close/>
                  <a:moveTo>
                    <a:pt x="1172" y="1148"/>
                  </a:moveTo>
                  <a:cubicBezTo>
                    <a:pt x="1171" y="1149"/>
                    <a:pt x="1171" y="1149"/>
                    <a:pt x="1170" y="1150"/>
                  </a:cubicBezTo>
                  <a:cubicBezTo>
                    <a:pt x="1170" y="1150"/>
                    <a:pt x="1170" y="1151"/>
                    <a:pt x="1169" y="1151"/>
                  </a:cubicBezTo>
                  <a:cubicBezTo>
                    <a:pt x="1123" y="1197"/>
                    <a:pt x="1070" y="1235"/>
                    <a:pt x="1010" y="1261"/>
                  </a:cubicBezTo>
                  <a:cubicBezTo>
                    <a:pt x="1009" y="1261"/>
                    <a:pt x="1007" y="1262"/>
                    <a:pt x="1006" y="1262"/>
                  </a:cubicBezTo>
                  <a:cubicBezTo>
                    <a:pt x="1004" y="1263"/>
                    <a:pt x="1003" y="1264"/>
                    <a:pt x="1001" y="1265"/>
                  </a:cubicBezTo>
                  <a:cubicBezTo>
                    <a:pt x="939" y="1291"/>
                    <a:pt x="871" y="1305"/>
                    <a:pt x="800" y="1305"/>
                  </a:cubicBezTo>
                  <a:cubicBezTo>
                    <a:pt x="732" y="1305"/>
                    <a:pt x="665" y="1292"/>
                    <a:pt x="601" y="1265"/>
                  </a:cubicBezTo>
                  <a:cubicBezTo>
                    <a:pt x="401" y="1182"/>
                    <a:pt x="281" y="987"/>
                    <a:pt x="282" y="783"/>
                  </a:cubicBezTo>
                  <a:cubicBezTo>
                    <a:pt x="284" y="778"/>
                    <a:pt x="286" y="772"/>
                    <a:pt x="286" y="767"/>
                  </a:cubicBezTo>
                  <a:cubicBezTo>
                    <a:pt x="286" y="762"/>
                    <a:pt x="285" y="758"/>
                    <a:pt x="283" y="754"/>
                  </a:cubicBezTo>
                  <a:cubicBezTo>
                    <a:pt x="287" y="698"/>
                    <a:pt x="299" y="642"/>
                    <a:pt x="322" y="587"/>
                  </a:cubicBezTo>
                  <a:cubicBezTo>
                    <a:pt x="324" y="581"/>
                    <a:pt x="327" y="575"/>
                    <a:pt x="330" y="570"/>
                  </a:cubicBezTo>
                  <a:cubicBezTo>
                    <a:pt x="330" y="569"/>
                    <a:pt x="330" y="569"/>
                    <a:pt x="330" y="568"/>
                  </a:cubicBezTo>
                  <a:cubicBezTo>
                    <a:pt x="330" y="568"/>
                    <a:pt x="331" y="568"/>
                    <a:pt x="331" y="567"/>
                  </a:cubicBezTo>
                  <a:cubicBezTo>
                    <a:pt x="357" y="510"/>
                    <a:pt x="393" y="460"/>
                    <a:pt x="437" y="417"/>
                  </a:cubicBezTo>
                  <a:cubicBezTo>
                    <a:pt x="437" y="417"/>
                    <a:pt x="437" y="417"/>
                    <a:pt x="437" y="417"/>
                  </a:cubicBezTo>
                  <a:cubicBezTo>
                    <a:pt x="437" y="416"/>
                    <a:pt x="438" y="416"/>
                    <a:pt x="438" y="416"/>
                  </a:cubicBezTo>
                  <a:cubicBezTo>
                    <a:pt x="487" y="368"/>
                    <a:pt x="545" y="330"/>
                    <a:pt x="609" y="305"/>
                  </a:cubicBezTo>
                  <a:cubicBezTo>
                    <a:pt x="610" y="304"/>
                    <a:pt x="611" y="304"/>
                    <a:pt x="612" y="304"/>
                  </a:cubicBezTo>
                  <a:cubicBezTo>
                    <a:pt x="613" y="303"/>
                    <a:pt x="614" y="303"/>
                    <a:pt x="615" y="302"/>
                  </a:cubicBezTo>
                  <a:cubicBezTo>
                    <a:pt x="672" y="281"/>
                    <a:pt x="733" y="269"/>
                    <a:pt x="796" y="268"/>
                  </a:cubicBezTo>
                  <a:cubicBezTo>
                    <a:pt x="796" y="268"/>
                    <a:pt x="797" y="268"/>
                    <a:pt x="798" y="268"/>
                  </a:cubicBezTo>
                  <a:cubicBezTo>
                    <a:pt x="799" y="268"/>
                    <a:pt x="800" y="268"/>
                    <a:pt x="801" y="268"/>
                  </a:cubicBezTo>
                  <a:cubicBezTo>
                    <a:pt x="869" y="268"/>
                    <a:pt x="936" y="282"/>
                    <a:pt x="1000" y="308"/>
                  </a:cubicBezTo>
                  <a:cubicBezTo>
                    <a:pt x="1061" y="334"/>
                    <a:pt x="1115" y="370"/>
                    <a:pt x="1161" y="415"/>
                  </a:cubicBezTo>
                  <a:cubicBezTo>
                    <a:pt x="1162" y="415"/>
                    <a:pt x="1162" y="415"/>
                    <a:pt x="1162" y="415"/>
                  </a:cubicBezTo>
                  <a:cubicBezTo>
                    <a:pt x="1163" y="416"/>
                    <a:pt x="1163" y="416"/>
                    <a:pt x="1164" y="417"/>
                  </a:cubicBezTo>
                  <a:cubicBezTo>
                    <a:pt x="1213" y="465"/>
                    <a:pt x="1253" y="524"/>
                    <a:pt x="1280" y="589"/>
                  </a:cubicBezTo>
                  <a:cubicBezTo>
                    <a:pt x="1332" y="717"/>
                    <a:pt x="1332" y="858"/>
                    <a:pt x="1279" y="986"/>
                  </a:cubicBezTo>
                  <a:cubicBezTo>
                    <a:pt x="1253" y="1048"/>
                    <a:pt x="1216" y="1102"/>
                    <a:pt x="1172" y="1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6">
              <a:extLst>
                <a:ext uri="{FF2B5EF4-FFF2-40B4-BE49-F238E27FC236}">
                  <a16:creationId xmlns:a16="http://schemas.microsoft.com/office/drawing/2014/main" id="{38595634-CB07-4316-8456-F091488DEB4F}"/>
                </a:ext>
              </a:extLst>
            </p:cNvPr>
            <p:cNvSpPr>
              <a:spLocks/>
            </p:cNvSpPr>
            <p:nvPr/>
          </p:nvSpPr>
          <p:spPr bwMode="auto">
            <a:xfrm>
              <a:off x="444" y="1643"/>
              <a:ext cx="108" cy="128"/>
            </a:xfrm>
            <a:custGeom>
              <a:avLst/>
              <a:gdLst>
                <a:gd name="T0" fmla="*/ 120 w 120"/>
                <a:gd name="T1" fmla="*/ 137 h 142"/>
                <a:gd name="T2" fmla="*/ 79 w 120"/>
                <a:gd name="T3" fmla="*/ 142 h 142"/>
                <a:gd name="T4" fmla="*/ 0 w 120"/>
                <a:gd name="T5" fmla="*/ 72 h 142"/>
                <a:gd name="T6" fmla="*/ 79 w 120"/>
                <a:gd name="T7" fmla="*/ 0 h 142"/>
                <a:gd name="T8" fmla="*/ 120 w 120"/>
                <a:gd name="T9" fmla="*/ 7 h 142"/>
                <a:gd name="T10" fmla="*/ 117 w 120"/>
                <a:gd name="T11" fmla="*/ 37 h 142"/>
                <a:gd name="T12" fmla="*/ 81 w 120"/>
                <a:gd name="T13" fmla="*/ 27 h 142"/>
                <a:gd name="T14" fmla="*/ 38 w 120"/>
                <a:gd name="T15" fmla="*/ 72 h 142"/>
                <a:gd name="T16" fmla="*/ 84 w 120"/>
                <a:gd name="T17" fmla="*/ 115 h 142"/>
                <a:gd name="T18" fmla="*/ 119 w 120"/>
                <a:gd name="T19" fmla="*/ 108 h 142"/>
                <a:gd name="T20" fmla="*/ 120 w 120"/>
                <a:gd name="T21"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42">
                  <a:moveTo>
                    <a:pt x="120" y="137"/>
                  </a:moveTo>
                  <a:cubicBezTo>
                    <a:pt x="110" y="140"/>
                    <a:pt x="98" y="142"/>
                    <a:pt x="79" y="142"/>
                  </a:cubicBezTo>
                  <a:cubicBezTo>
                    <a:pt x="43" y="142"/>
                    <a:pt x="0" y="124"/>
                    <a:pt x="0" y="72"/>
                  </a:cubicBezTo>
                  <a:cubicBezTo>
                    <a:pt x="0" y="23"/>
                    <a:pt x="34" y="0"/>
                    <a:pt x="79" y="0"/>
                  </a:cubicBezTo>
                  <a:cubicBezTo>
                    <a:pt x="93" y="0"/>
                    <a:pt x="107" y="3"/>
                    <a:pt x="120" y="7"/>
                  </a:cubicBezTo>
                  <a:cubicBezTo>
                    <a:pt x="117" y="37"/>
                    <a:pt x="117" y="37"/>
                    <a:pt x="117" y="37"/>
                  </a:cubicBezTo>
                  <a:cubicBezTo>
                    <a:pt x="105" y="30"/>
                    <a:pt x="94" y="27"/>
                    <a:pt x="81" y="27"/>
                  </a:cubicBezTo>
                  <a:cubicBezTo>
                    <a:pt x="55" y="27"/>
                    <a:pt x="38" y="46"/>
                    <a:pt x="38" y="72"/>
                  </a:cubicBezTo>
                  <a:cubicBezTo>
                    <a:pt x="38" y="99"/>
                    <a:pt x="57" y="115"/>
                    <a:pt x="84" y="115"/>
                  </a:cubicBezTo>
                  <a:cubicBezTo>
                    <a:pt x="96" y="115"/>
                    <a:pt x="108" y="112"/>
                    <a:pt x="119" y="108"/>
                  </a:cubicBezTo>
                  <a:lnTo>
                    <a:pt x="120"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7">
              <a:extLst>
                <a:ext uri="{FF2B5EF4-FFF2-40B4-BE49-F238E27FC236}">
                  <a16:creationId xmlns:a16="http://schemas.microsoft.com/office/drawing/2014/main" id="{3BE7A4EB-0F06-48A0-A851-839684EBC2D9}"/>
                </a:ext>
              </a:extLst>
            </p:cNvPr>
            <p:cNvSpPr>
              <a:spLocks noEditPoints="1"/>
            </p:cNvSpPr>
            <p:nvPr/>
          </p:nvSpPr>
          <p:spPr bwMode="auto">
            <a:xfrm>
              <a:off x="563" y="1643"/>
              <a:ext cx="125" cy="128"/>
            </a:xfrm>
            <a:custGeom>
              <a:avLst/>
              <a:gdLst>
                <a:gd name="T0" fmla="*/ 69 w 139"/>
                <a:gd name="T1" fmla="*/ 0 h 142"/>
                <a:gd name="T2" fmla="*/ 139 w 139"/>
                <a:gd name="T3" fmla="*/ 71 h 142"/>
                <a:gd name="T4" fmla="*/ 69 w 139"/>
                <a:gd name="T5" fmla="*/ 142 h 142"/>
                <a:gd name="T6" fmla="*/ 0 w 139"/>
                <a:gd name="T7" fmla="*/ 71 h 142"/>
                <a:gd name="T8" fmla="*/ 69 w 139"/>
                <a:gd name="T9" fmla="*/ 0 h 142"/>
                <a:gd name="T10" fmla="*/ 69 w 139"/>
                <a:gd name="T11" fmla="*/ 115 h 142"/>
                <a:gd name="T12" fmla="*/ 101 w 139"/>
                <a:gd name="T13" fmla="*/ 71 h 142"/>
                <a:gd name="T14" fmla="*/ 69 w 139"/>
                <a:gd name="T15" fmla="*/ 27 h 142"/>
                <a:gd name="T16" fmla="*/ 38 w 139"/>
                <a:gd name="T17" fmla="*/ 71 h 142"/>
                <a:gd name="T18" fmla="*/ 69 w 139"/>
                <a:gd name="T19" fmla="*/ 11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2">
                  <a:moveTo>
                    <a:pt x="69" y="0"/>
                  </a:moveTo>
                  <a:cubicBezTo>
                    <a:pt x="115" y="0"/>
                    <a:pt x="139" y="27"/>
                    <a:pt x="139" y="71"/>
                  </a:cubicBezTo>
                  <a:cubicBezTo>
                    <a:pt x="139" y="115"/>
                    <a:pt x="115" y="142"/>
                    <a:pt x="69" y="142"/>
                  </a:cubicBezTo>
                  <a:cubicBezTo>
                    <a:pt x="24" y="142"/>
                    <a:pt x="0" y="115"/>
                    <a:pt x="0" y="71"/>
                  </a:cubicBezTo>
                  <a:cubicBezTo>
                    <a:pt x="0" y="27"/>
                    <a:pt x="24" y="0"/>
                    <a:pt x="69" y="0"/>
                  </a:cubicBezTo>
                  <a:close/>
                  <a:moveTo>
                    <a:pt x="69" y="115"/>
                  </a:moveTo>
                  <a:cubicBezTo>
                    <a:pt x="92" y="115"/>
                    <a:pt x="101" y="94"/>
                    <a:pt x="101" y="71"/>
                  </a:cubicBezTo>
                  <a:cubicBezTo>
                    <a:pt x="101" y="47"/>
                    <a:pt x="92" y="27"/>
                    <a:pt x="69" y="27"/>
                  </a:cubicBezTo>
                  <a:cubicBezTo>
                    <a:pt x="47" y="27"/>
                    <a:pt x="38" y="47"/>
                    <a:pt x="38" y="71"/>
                  </a:cubicBezTo>
                  <a:cubicBezTo>
                    <a:pt x="38" y="94"/>
                    <a:pt x="47" y="115"/>
                    <a:pt x="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8">
              <a:extLst>
                <a:ext uri="{FF2B5EF4-FFF2-40B4-BE49-F238E27FC236}">
                  <a16:creationId xmlns:a16="http://schemas.microsoft.com/office/drawing/2014/main" id="{ACCA2C18-7ACC-4AEC-8DB7-3578FC406EAC}"/>
                </a:ext>
              </a:extLst>
            </p:cNvPr>
            <p:cNvSpPr>
              <a:spLocks/>
            </p:cNvSpPr>
            <p:nvPr/>
          </p:nvSpPr>
          <p:spPr bwMode="auto">
            <a:xfrm>
              <a:off x="697" y="1645"/>
              <a:ext cx="125" cy="124"/>
            </a:xfrm>
            <a:custGeom>
              <a:avLst/>
              <a:gdLst>
                <a:gd name="T0" fmla="*/ 0 w 125"/>
                <a:gd name="T1" fmla="*/ 0 h 124"/>
                <a:gd name="T2" fmla="*/ 36 w 125"/>
                <a:gd name="T3" fmla="*/ 0 h 124"/>
                <a:gd name="T4" fmla="*/ 63 w 125"/>
                <a:gd name="T5" fmla="*/ 97 h 124"/>
                <a:gd name="T6" fmla="*/ 64 w 125"/>
                <a:gd name="T7" fmla="*/ 97 h 124"/>
                <a:gd name="T8" fmla="*/ 91 w 125"/>
                <a:gd name="T9" fmla="*/ 0 h 124"/>
                <a:gd name="T10" fmla="*/ 125 w 125"/>
                <a:gd name="T11" fmla="*/ 0 h 124"/>
                <a:gd name="T12" fmla="*/ 82 w 125"/>
                <a:gd name="T13" fmla="*/ 124 h 124"/>
                <a:gd name="T14" fmla="*/ 42 w 125"/>
                <a:gd name="T15" fmla="*/ 124 h 124"/>
                <a:gd name="T16" fmla="*/ 0 w 125"/>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4">
                  <a:moveTo>
                    <a:pt x="0" y="0"/>
                  </a:moveTo>
                  <a:lnTo>
                    <a:pt x="36" y="0"/>
                  </a:lnTo>
                  <a:lnTo>
                    <a:pt x="63" y="97"/>
                  </a:lnTo>
                  <a:lnTo>
                    <a:pt x="64" y="97"/>
                  </a:lnTo>
                  <a:lnTo>
                    <a:pt x="91" y="0"/>
                  </a:lnTo>
                  <a:lnTo>
                    <a:pt x="125" y="0"/>
                  </a:lnTo>
                  <a:lnTo>
                    <a:pt x="82" y="124"/>
                  </a:lnTo>
                  <a:lnTo>
                    <a:pt x="42" y="1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Rectangle 9">
              <a:extLst>
                <a:ext uri="{FF2B5EF4-FFF2-40B4-BE49-F238E27FC236}">
                  <a16:creationId xmlns:a16="http://schemas.microsoft.com/office/drawing/2014/main" id="{A7CB5EB3-25AB-4CD7-982B-1A0E8C593DE8}"/>
                </a:ext>
              </a:extLst>
            </p:cNvPr>
            <p:cNvSpPr>
              <a:spLocks noChangeArrowheads="1"/>
            </p:cNvSpPr>
            <p:nvPr/>
          </p:nvSpPr>
          <p:spPr bwMode="auto">
            <a:xfrm>
              <a:off x="837" y="1645"/>
              <a:ext cx="33" cy="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10">
              <a:extLst>
                <a:ext uri="{FF2B5EF4-FFF2-40B4-BE49-F238E27FC236}">
                  <a16:creationId xmlns:a16="http://schemas.microsoft.com/office/drawing/2014/main" id="{643A9CD5-BE0A-44B5-AC18-D96497B01B51}"/>
                </a:ext>
              </a:extLst>
            </p:cNvPr>
            <p:cNvSpPr>
              <a:spLocks noEditPoints="1"/>
            </p:cNvSpPr>
            <p:nvPr/>
          </p:nvSpPr>
          <p:spPr bwMode="auto">
            <a:xfrm>
              <a:off x="896" y="1645"/>
              <a:ext cx="118" cy="124"/>
            </a:xfrm>
            <a:custGeom>
              <a:avLst/>
              <a:gdLst>
                <a:gd name="T0" fmla="*/ 0 w 132"/>
                <a:gd name="T1" fmla="*/ 0 h 138"/>
                <a:gd name="T2" fmla="*/ 50 w 132"/>
                <a:gd name="T3" fmla="*/ 0 h 138"/>
                <a:gd name="T4" fmla="*/ 132 w 132"/>
                <a:gd name="T5" fmla="*/ 68 h 138"/>
                <a:gd name="T6" fmla="*/ 50 w 132"/>
                <a:gd name="T7" fmla="*/ 138 h 138"/>
                <a:gd name="T8" fmla="*/ 0 w 132"/>
                <a:gd name="T9" fmla="*/ 138 h 138"/>
                <a:gd name="T10" fmla="*/ 0 w 132"/>
                <a:gd name="T11" fmla="*/ 0 h 138"/>
                <a:gd name="T12" fmla="*/ 36 w 132"/>
                <a:gd name="T13" fmla="*/ 111 h 138"/>
                <a:gd name="T14" fmla="*/ 51 w 132"/>
                <a:gd name="T15" fmla="*/ 111 h 138"/>
                <a:gd name="T16" fmla="*/ 94 w 132"/>
                <a:gd name="T17" fmla="*/ 69 h 138"/>
                <a:gd name="T18" fmla="*/ 51 w 132"/>
                <a:gd name="T19" fmla="*/ 27 h 138"/>
                <a:gd name="T20" fmla="*/ 36 w 132"/>
                <a:gd name="T21" fmla="*/ 27 h 138"/>
                <a:gd name="T22" fmla="*/ 36 w 132"/>
                <a:gd name="T23" fmla="*/ 1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38">
                  <a:moveTo>
                    <a:pt x="0" y="0"/>
                  </a:moveTo>
                  <a:cubicBezTo>
                    <a:pt x="50" y="0"/>
                    <a:pt x="50" y="0"/>
                    <a:pt x="50" y="0"/>
                  </a:cubicBezTo>
                  <a:cubicBezTo>
                    <a:pt x="98" y="0"/>
                    <a:pt x="132" y="15"/>
                    <a:pt x="132" y="68"/>
                  </a:cubicBezTo>
                  <a:cubicBezTo>
                    <a:pt x="132" y="120"/>
                    <a:pt x="97" y="138"/>
                    <a:pt x="50" y="138"/>
                  </a:cubicBezTo>
                  <a:cubicBezTo>
                    <a:pt x="0" y="138"/>
                    <a:pt x="0" y="138"/>
                    <a:pt x="0" y="138"/>
                  </a:cubicBezTo>
                  <a:lnTo>
                    <a:pt x="0" y="0"/>
                  </a:lnTo>
                  <a:close/>
                  <a:moveTo>
                    <a:pt x="36" y="111"/>
                  </a:moveTo>
                  <a:cubicBezTo>
                    <a:pt x="51" y="111"/>
                    <a:pt x="51" y="111"/>
                    <a:pt x="51" y="111"/>
                  </a:cubicBezTo>
                  <a:cubicBezTo>
                    <a:pt x="78" y="111"/>
                    <a:pt x="94" y="97"/>
                    <a:pt x="94" y="69"/>
                  </a:cubicBezTo>
                  <a:cubicBezTo>
                    <a:pt x="94" y="41"/>
                    <a:pt x="78" y="27"/>
                    <a:pt x="51" y="27"/>
                  </a:cubicBezTo>
                  <a:cubicBezTo>
                    <a:pt x="36" y="27"/>
                    <a:pt x="36" y="27"/>
                    <a:pt x="36" y="27"/>
                  </a:cubicBezTo>
                  <a:lnTo>
                    <a:pt x="36"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Rectangle 11">
              <a:extLst>
                <a:ext uri="{FF2B5EF4-FFF2-40B4-BE49-F238E27FC236}">
                  <a16:creationId xmlns:a16="http://schemas.microsoft.com/office/drawing/2014/main" id="{3723AFDA-1537-4922-9466-FA7309C1BC25}"/>
                </a:ext>
              </a:extLst>
            </p:cNvPr>
            <p:cNvSpPr>
              <a:spLocks noChangeArrowheads="1"/>
            </p:cNvSpPr>
            <p:nvPr/>
          </p:nvSpPr>
          <p:spPr bwMode="auto">
            <a:xfrm>
              <a:off x="1028" y="1710"/>
              <a:ext cx="49"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2">
              <a:extLst>
                <a:ext uri="{FF2B5EF4-FFF2-40B4-BE49-F238E27FC236}">
                  <a16:creationId xmlns:a16="http://schemas.microsoft.com/office/drawing/2014/main" id="{C9ADDC4A-E4DC-466E-93DA-9AFC5E608C7A}"/>
                </a:ext>
              </a:extLst>
            </p:cNvPr>
            <p:cNvSpPr>
              <a:spLocks/>
            </p:cNvSpPr>
            <p:nvPr/>
          </p:nvSpPr>
          <p:spPr bwMode="auto">
            <a:xfrm>
              <a:off x="1094" y="1645"/>
              <a:ext cx="71" cy="124"/>
            </a:xfrm>
            <a:custGeom>
              <a:avLst/>
              <a:gdLst>
                <a:gd name="T0" fmla="*/ 38 w 71"/>
                <a:gd name="T1" fmla="*/ 33 h 124"/>
                <a:gd name="T2" fmla="*/ 14 w 71"/>
                <a:gd name="T3" fmla="*/ 49 h 124"/>
                <a:gd name="T4" fmla="*/ 0 w 71"/>
                <a:gd name="T5" fmla="*/ 27 h 124"/>
                <a:gd name="T6" fmla="*/ 42 w 71"/>
                <a:gd name="T7" fmla="*/ 0 h 124"/>
                <a:gd name="T8" fmla="*/ 71 w 71"/>
                <a:gd name="T9" fmla="*/ 0 h 124"/>
                <a:gd name="T10" fmla="*/ 71 w 71"/>
                <a:gd name="T11" fmla="*/ 124 h 124"/>
                <a:gd name="T12" fmla="*/ 38 w 71"/>
                <a:gd name="T13" fmla="*/ 124 h 124"/>
                <a:gd name="T14" fmla="*/ 38 w 71"/>
                <a:gd name="T15" fmla="*/ 3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38" y="33"/>
                  </a:moveTo>
                  <a:lnTo>
                    <a:pt x="14" y="49"/>
                  </a:lnTo>
                  <a:lnTo>
                    <a:pt x="0" y="27"/>
                  </a:lnTo>
                  <a:lnTo>
                    <a:pt x="42" y="0"/>
                  </a:lnTo>
                  <a:lnTo>
                    <a:pt x="71" y="0"/>
                  </a:lnTo>
                  <a:lnTo>
                    <a:pt x="71" y="124"/>
                  </a:lnTo>
                  <a:lnTo>
                    <a:pt x="38" y="124"/>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3">
              <a:extLst>
                <a:ext uri="{FF2B5EF4-FFF2-40B4-BE49-F238E27FC236}">
                  <a16:creationId xmlns:a16="http://schemas.microsoft.com/office/drawing/2014/main" id="{31BF764A-3F9F-4776-9160-571B43858A3A}"/>
                </a:ext>
              </a:extLst>
            </p:cNvPr>
            <p:cNvSpPr>
              <a:spLocks noEditPoints="1"/>
            </p:cNvSpPr>
            <p:nvPr/>
          </p:nvSpPr>
          <p:spPr bwMode="auto">
            <a:xfrm>
              <a:off x="1198" y="1643"/>
              <a:ext cx="95" cy="128"/>
            </a:xfrm>
            <a:custGeom>
              <a:avLst/>
              <a:gdLst>
                <a:gd name="T0" fmla="*/ 10 w 105"/>
                <a:gd name="T1" fmla="*/ 109 h 142"/>
                <a:gd name="T2" fmla="*/ 40 w 105"/>
                <a:gd name="T3" fmla="*/ 116 h 142"/>
                <a:gd name="T4" fmla="*/ 72 w 105"/>
                <a:gd name="T5" fmla="*/ 76 h 142"/>
                <a:gd name="T6" fmla="*/ 71 w 105"/>
                <a:gd name="T7" fmla="*/ 76 h 142"/>
                <a:gd name="T8" fmla="*/ 42 w 105"/>
                <a:gd name="T9" fmla="*/ 90 h 142"/>
                <a:gd name="T10" fmla="*/ 0 w 105"/>
                <a:gd name="T11" fmla="*/ 46 h 142"/>
                <a:gd name="T12" fmla="*/ 52 w 105"/>
                <a:gd name="T13" fmla="*/ 0 h 142"/>
                <a:gd name="T14" fmla="*/ 105 w 105"/>
                <a:gd name="T15" fmla="*/ 65 h 142"/>
                <a:gd name="T16" fmla="*/ 44 w 105"/>
                <a:gd name="T17" fmla="*/ 142 h 142"/>
                <a:gd name="T18" fmla="*/ 8 w 105"/>
                <a:gd name="T19" fmla="*/ 136 h 142"/>
                <a:gd name="T20" fmla="*/ 10 w 105"/>
                <a:gd name="T21" fmla="*/ 109 h 142"/>
                <a:gd name="T22" fmla="*/ 52 w 105"/>
                <a:gd name="T23" fmla="*/ 23 h 142"/>
                <a:gd name="T24" fmla="*/ 35 w 105"/>
                <a:gd name="T25" fmla="*/ 43 h 142"/>
                <a:gd name="T26" fmla="*/ 52 w 105"/>
                <a:gd name="T27" fmla="*/ 65 h 142"/>
                <a:gd name="T28" fmla="*/ 70 w 105"/>
                <a:gd name="T29" fmla="*/ 44 h 142"/>
                <a:gd name="T30" fmla="*/ 52 w 105"/>
                <a:gd name="T31" fmla="*/ 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42">
                  <a:moveTo>
                    <a:pt x="10" y="109"/>
                  </a:moveTo>
                  <a:cubicBezTo>
                    <a:pt x="16" y="113"/>
                    <a:pt x="26" y="116"/>
                    <a:pt x="40" y="116"/>
                  </a:cubicBezTo>
                  <a:cubicBezTo>
                    <a:pt x="64" y="116"/>
                    <a:pt x="72" y="100"/>
                    <a:pt x="72" y="76"/>
                  </a:cubicBezTo>
                  <a:cubicBezTo>
                    <a:pt x="71" y="76"/>
                    <a:pt x="71" y="76"/>
                    <a:pt x="71" y="76"/>
                  </a:cubicBezTo>
                  <a:cubicBezTo>
                    <a:pt x="65" y="85"/>
                    <a:pt x="55" y="90"/>
                    <a:pt x="42" y="90"/>
                  </a:cubicBezTo>
                  <a:cubicBezTo>
                    <a:pt x="16" y="90"/>
                    <a:pt x="0" y="71"/>
                    <a:pt x="0" y="46"/>
                  </a:cubicBezTo>
                  <a:cubicBezTo>
                    <a:pt x="0" y="21"/>
                    <a:pt x="22" y="0"/>
                    <a:pt x="52" y="0"/>
                  </a:cubicBezTo>
                  <a:cubicBezTo>
                    <a:pt x="91" y="0"/>
                    <a:pt x="105" y="30"/>
                    <a:pt x="105" y="65"/>
                  </a:cubicBezTo>
                  <a:cubicBezTo>
                    <a:pt x="105" y="107"/>
                    <a:pt x="90" y="142"/>
                    <a:pt x="44" y="142"/>
                  </a:cubicBezTo>
                  <a:cubicBezTo>
                    <a:pt x="30" y="142"/>
                    <a:pt x="19" y="140"/>
                    <a:pt x="8" y="136"/>
                  </a:cubicBezTo>
                  <a:lnTo>
                    <a:pt x="10" y="109"/>
                  </a:lnTo>
                  <a:close/>
                  <a:moveTo>
                    <a:pt x="52" y="23"/>
                  </a:moveTo>
                  <a:cubicBezTo>
                    <a:pt x="41" y="23"/>
                    <a:pt x="35" y="32"/>
                    <a:pt x="35" y="43"/>
                  </a:cubicBezTo>
                  <a:cubicBezTo>
                    <a:pt x="35" y="54"/>
                    <a:pt x="39" y="65"/>
                    <a:pt x="52" y="65"/>
                  </a:cubicBezTo>
                  <a:cubicBezTo>
                    <a:pt x="64" y="65"/>
                    <a:pt x="70" y="55"/>
                    <a:pt x="70" y="44"/>
                  </a:cubicBezTo>
                  <a:cubicBezTo>
                    <a:pt x="70" y="33"/>
                    <a:pt x="64" y="23"/>
                    <a:pt x="5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5" name="Group 286">
            <a:extLst>
              <a:ext uri="{FF2B5EF4-FFF2-40B4-BE49-F238E27FC236}">
                <a16:creationId xmlns:a16="http://schemas.microsoft.com/office/drawing/2014/main" id="{BA205DCE-5D29-4F03-A38C-85C5223E81A0}"/>
              </a:ext>
            </a:extLst>
          </p:cNvPr>
          <p:cNvGrpSpPr>
            <a:grpSpLocks noChangeAspect="1"/>
          </p:cNvGrpSpPr>
          <p:nvPr/>
        </p:nvGrpSpPr>
        <p:grpSpPr bwMode="auto">
          <a:xfrm>
            <a:off x="3559334" y="2240934"/>
            <a:ext cx="496887" cy="509042"/>
            <a:chOff x="4585" y="2393"/>
            <a:chExt cx="313" cy="340"/>
          </a:xfrm>
          <a:solidFill>
            <a:schemeClr val="bg1"/>
          </a:solidFill>
        </p:grpSpPr>
        <p:sp>
          <p:nvSpPr>
            <p:cNvPr id="46" name="Freeform 287">
              <a:extLst>
                <a:ext uri="{FF2B5EF4-FFF2-40B4-BE49-F238E27FC236}">
                  <a16:creationId xmlns:a16="http://schemas.microsoft.com/office/drawing/2014/main" id="{1F22F3B7-E534-4240-9133-E80500526DC4}"/>
                </a:ext>
              </a:extLst>
            </p:cNvPr>
            <p:cNvSpPr>
              <a:spLocks noEditPoints="1"/>
            </p:cNvSpPr>
            <p:nvPr/>
          </p:nvSpPr>
          <p:spPr bwMode="auto">
            <a:xfrm>
              <a:off x="4585" y="2393"/>
              <a:ext cx="313" cy="340"/>
            </a:xfrm>
            <a:custGeom>
              <a:avLst/>
              <a:gdLst>
                <a:gd name="T0" fmla="*/ 2296 w 2310"/>
                <a:gd name="T1" fmla="*/ 461 h 2518"/>
                <a:gd name="T2" fmla="*/ 2260 w 2310"/>
                <a:gd name="T3" fmla="*/ 424 h 2518"/>
                <a:gd name="T4" fmla="*/ 1515 w 2310"/>
                <a:gd name="T5" fmla="*/ 204 h 2518"/>
                <a:gd name="T6" fmla="*/ 1178 w 2310"/>
                <a:gd name="T7" fmla="*/ 8 h 2518"/>
                <a:gd name="T8" fmla="*/ 1177 w 2310"/>
                <a:gd name="T9" fmla="*/ 7 h 2518"/>
                <a:gd name="T10" fmla="*/ 1175 w 2310"/>
                <a:gd name="T11" fmla="*/ 6 h 2518"/>
                <a:gd name="T12" fmla="*/ 1173 w 2310"/>
                <a:gd name="T13" fmla="*/ 5 h 2518"/>
                <a:gd name="T14" fmla="*/ 1171 w 2310"/>
                <a:gd name="T15" fmla="*/ 4 h 2518"/>
                <a:gd name="T16" fmla="*/ 1170 w 2310"/>
                <a:gd name="T17" fmla="*/ 3 h 2518"/>
                <a:gd name="T18" fmla="*/ 1168 w 2310"/>
                <a:gd name="T19" fmla="*/ 3 h 2518"/>
                <a:gd name="T20" fmla="*/ 1166 w 2310"/>
                <a:gd name="T21" fmla="*/ 2 h 2518"/>
                <a:gd name="T22" fmla="*/ 1164 w 2310"/>
                <a:gd name="T23" fmla="*/ 2 h 2518"/>
                <a:gd name="T24" fmla="*/ 1162 w 2310"/>
                <a:gd name="T25" fmla="*/ 1 h 2518"/>
                <a:gd name="T26" fmla="*/ 1161 w 2310"/>
                <a:gd name="T27" fmla="*/ 1 h 2518"/>
                <a:gd name="T28" fmla="*/ 1159 w 2310"/>
                <a:gd name="T29" fmla="*/ 1 h 2518"/>
                <a:gd name="T30" fmla="*/ 1157 w 2310"/>
                <a:gd name="T31" fmla="*/ 0 h 2518"/>
                <a:gd name="T32" fmla="*/ 1155 w 2310"/>
                <a:gd name="T33" fmla="*/ 0 h 2518"/>
                <a:gd name="T34" fmla="*/ 1153 w 2310"/>
                <a:gd name="T35" fmla="*/ 0 h 2518"/>
                <a:gd name="T36" fmla="*/ 1151 w 2310"/>
                <a:gd name="T37" fmla="*/ 1 h 2518"/>
                <a:gd name="T38" fmla="*/ 1149 w 2310"/>
                <a:gd name="T39" fmla="*/ 1 h 2518"/>
                <a:gd name="T40" fmla="*/ 1148 w 2310"/>
                <a:gd name="T41" fmla="*/ 1 h 2518"/>
                <a:gd name="T42" fmla="*/ 1146 w 2310"/>
                <a:gd name="T43" fmla="*/ 2 h 2518"/>
                <a:gd name="T44" fmla="*/ 1144 w 2310"/>
                <a:gd name="T45" fmla="*/ 2 h 2518"/>
                <a:gd name="T46" fmla="*/ 1142 w 2310"/>
                <a:gd name="T47" fmla="*/ 3 h 2518"/>
                <a:gd name="T48" fmla="*/ 1140 w 2310"/>
                <a:gd name="T49" fmla="*/ 3 h 2518"/>
                <a:gd name="T50" fmla="*/ 1139 w 2310"/>
                <a:gd name="T51" fmla="*/ 4 h 2518"/>
                <a:gd name="T52" fmla="*/ 1137 w 2310"/>
                <a:gd name="T53" fmla="*/ 5 h 2518"/>
                <a:gd name="T54" fmla="*/ 1135 w 2310"/>
                <a:gd name="T55" fmla="*/ 6 h 2518"/>
                <a:gd name="T56" fmla="*/ 1133 w 2310"/>
                <a:gd name="T57" fmla="*/ 7 h 2518"/>
                <a:gd name="T58" fmla="*/ 1132 w 2310"/>
                <a:gd name="T59" fmla="*/ 8 h 2518"/>
                <a:gd name="T60" fmla="*/ 795 w 2310"/>
                <a:gd name="T61" fmla="*/ 204 h 2518"/>
                <a:gd name="T62" fmla="*/ 50 w 2310"/>
                <a:gd name="T63" fmla="*/ 424 h 2518"/>
                <a:gd name="T64" fmla="*/ 14 w 2310"/>
                <a:gd name="T65" fmla="*/ 461 h 2518"/>
                <a:gd name="T66" fmla="*/ 130 w 2310"/>
                <a:gd name="T67" fmla="*/ 1294 h 2518"/>
                <a:gd name="T68" fmla="*/ 461 w 2310"/>
                <a:gd name="T69" fmla="*/ 1976 h 2518"/>
                <a:gd name="T70" fmla="*/ 1140 w 2310"/>
                <a:gd name="T71" fmla="*/ 2514 h 2518"/>
                <a:gd name="T72" fmla="*/ 1144 w 2310"/>
                <a:gd name="T73" fmla="*/ 2516 h 2518"/>
                <a:gd name="T74" fmla="*/ 1145 w 2310"/>
                <a:gd name="T75" fmla="*/ 2516 h 2518"/>
                <a:gd name="T76" fmla="*/ 1149 w 2310"/>
                <a:gd name="T77" fmla="*/ 2517 h 2518"/>
                <a:gd name="T78" fmla="*/ 1150 w 2310"/>
                <a:gd name="T79" fmla="*/ 2517 h 2518"/>
                <a:gd name="T80" fmla="*/ 1155 w 2310"/>
                <a:gd name="T81" fmla="*/ 2518 h 2518"/>
                <a:gd name="T82" fmla="*/ 1155 w 2310"/>
                <a:gd name="T83" fmla="*/ 2518 h 2518"/>
                <a:gd name="T84" fmla="*/ 1155 w 2310"/>
                <a:gd name="T85" fmla="*/ 2518 h 2518"/>
                <a:gd name="T86" fmla="*/ 1160 w 2310"/>
                <a:gd name="T87" fmla="*/ 2517 h 2518"/>
                <a:gd name="T88" fmla="*/ 1161 w 2310"/>
                <a:gd name="T89" fmla="*/ 2517 h 2518"/>
                <a:gd name="T90" fmla="*/ 1165 w 2310"/>
                <a:gd name="T91" fmla="*/ 2516 h 2518"/>
                <a:gd name="T92" fmla="*/ 1166 w 2310"/>
                <a:gd name="T93" fmla="*/ 2516 h 2518"/>
                <a:gd name="T94" fmla="*/ 1170 w 2310"/>
                <a:gd name="T95" fmla="*/ 2514 h 2518"/>
                <a:gd name="T96" fmla="*/ 1849 w 2310"/>
                <a:gd name="T97" fmla="*/ 1976 h 2518"/>
                <a:gd name="T98" fmla="*/ 2180 w 2310"/>
                <a:gd name="T99" fmla="*/ 1294 h 2518"/>
                <a:gd name="T100" fmla="*/ 2296 w 2310"/>
                <a:gd name="T101" fmla="*/ 461 h 2518"/>
                <a:gd name="T102" fmla="*/ 2105 w 2310"/>
                <a:gd name="T103" fmla="*/ 1274 h 2518"/>
                <a:gd name="T104" fmla="*/ 1155 w 2310"/>
                <a:gd name="T105" fmla="*/ 2436 h 2518"/>
                <a:gd name="T106" fmla="*/ 205 w 2310"/>
                <a:gd name="T107" fmla="*/ 1274 h 2518"/>
                <a:gd name="T108" fmla="*/ 91 w 2310"/>
                <a:gd name="T109" fmla="*/ 499 h 2518"/>
                <a:gd name="T110" fmla="*/ 831 w 2310"/>
                <a:gd name="T111" fmla="*/ 273 h 2518"/>
                <a:gd name="T112" fmla="*/ 1155 w 2310"/>
                <a:gd name="T113" fmla="*/ 86 h 2518"/>
                <a:gd name="T114" fmla="*/ 1479 w 2310"/>
                <a:gd name="T115" fmla="*/ 273 h 2518"/>
                <a:gd name="T116" fmla="*/ 2219 w 2310"/>
                <a:gd name="T117" fmla="*/ 499 h 2518"/>
                <a:gd name="T118" fmla="*/ 2105 w 2310"/>
                <a:gd name="T119" fmla="*/ 1274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0" h="2518">
                  <a:moveTo>
                    <a:pt x="2296" y="461"/>
                  </a:moveTo>
                  <a:cubicBezTo>
                    <a:pt x="2295" y="441"/>
                    <a:pt x="2279" y="425"/>
                    <a:pt x="2260" y="424"/>
                  </a:cubicBezTo>
                  <a:cubicBezTo>
                    <a:pt x="1978" y="406"/>
                    <a:pt x="1699" y="294"/>
                    <a:pt x="1515" y="204"/>
                  </a:cubicBezTo>
                  <a:cubicBezTo>
                    <a:pt x="1315" y="105"/>
                    <a:pt x="1179" y="9"/>
                    <a:pt x="1178" y="8"/>
                  </a:cubicBezTo>
                  <a:cubicBezTo>
                    <a:pt x="1177" y="7"/>
                    <a:pt x="1177" y="7"/>
                    <a:pt x="1177" y="7"/>
                  </a:cubicBezTo>
                  <a:cubicBezTo>
                    <a:pt x="1176" y="7"/>
                    <a:pt x="1175" y="6"/>
                    <a:pt x="1175" y="6"/>
                  </a:cubicBezTo>
                  <a:cubicBezTo>
                    <a:pt x="1174" y="5"/>
                    <a:pt x="1174" y="5"/>
                    <a:pt x="1173" y="5"/>
                  </a:cubicBezTo>
                  <a:cubicBezTo>
                    <a:pt x="1173" y="5"/>
                    <a:pt x="1172" y="4"/>
                    <a:pt x="1171" y="4"/>
                  </a:cubicBezTo>
                  <a:cubicBezTo>
                    <a:pt x="1171" y="4"/>
                    <a:pt x="1170" y="3"/>
                    <a:pt x="1170" y="3"/>
                  </a:cubicBezTo>
                  <a:cubicBezTo>
                    <a:pt x="1169" y="3"/>
                    <a:pt x="1168" y="3"/>
                    <a:pt x="1168" y="3"/>
                  </a:cubicBezTo>
                  <a:cubicBezTo>
                    <a:pt x="1167" y="2"/>
                    <a:pt x="1167" y="2"/>
                    <a:pt x="1166" y="2"/>
                  </a:cubicBezTo>
                  <a:cubicBezTo>
                    <a:pt x="1165" y="2"/>
                    <a:pt x="1165" y="2"/>
                    <a:pt x="1164" y="2"/>
                  </a:cubicBezTo>
                  <a:cubicBezTo>
                    <a:pt x="1164" y="1"/>
                    <a:pt x="1163" y="1"/>
                    <a:pt x="1162" y="1"/>
                  </a:cubicBezTo>
                  <a:cubicBezTo>
                    <a:pt x="1162" y="1"/>
                    <a:pt x="1161" y="1"/>
                    <a:pt x="1161" y="1"/>
                  </a:cubicBezTo>
                  <a:cubicBezTo>
                    <a:pt x="1160" y="1"/>
                    <a:pt x="1159" y="1"/>
                    <a:pt x="1159" y="1"/>
                  </a:cubicBezTo>
                  <a:cubicBezTo>
                    <a:pt x="1158" y="1"/>
                    <a:pt x="1157" y="0"/>
                    <a:pt x="1157" y="0"/>
                  </a:cubicBezTo>
                  <a:cubicBezTo>
                    <a:pt x="1156" y="0"/>
                    <a:pt x="1156" y="0"/>
                    <a:pt x="1155" y="0"/>
                  </a:cubicBezTo>
                  <a:cubicBezTo>
                    <a:pt x="1154" y="0"/>
                    <a:pt x="1154" y="0"/>
                    <a:pt x="1153" y="0"/>
                  </a:cubicBezTo>
                  <a:cubicBezTo>
                    <a:pt x="1153" y="0"/>
                    <a:pt x="1152" y="1"/>
                    <a:pt x="1151" y="1"/>
                  </a:cubicBezTo>
                  <a:cubicBezTo>
                    <a:pt x="1151" y="1"/>
                    <a:pt x="1150" y="1"/>
                    <a:pt x="1149" y="1"/>
                  </a:cubicBezTo>
                  <a:cubicBezTo>
                    <a:pt x="1149" y="1"/>
                    <a:pt x="1148" y="1"/>
                    <a:pt x="1148" y="1"/>
                  </a:cubicBezTo>
                  <a:cubicBezTo>
                    <a:pt x="1147" y="1"/>
                    <a:pt x="1146" y="1"/>
                    <a:pt x="1146" y="2"/>
                  </a:cubicBezTo>
                  <a:cubicBezTo>
                    <a:pt x="1145" y="2"/>
                    <a:pt x="1145" y="2"/>
                    <a:pt x="1144" y="2"/>
                  </a:cubicBezTo>
                  <a:cubicBezTo>
                    <a:pt x="1143" y="2"/>
                    <a:pt x="1143" y="2"/>
                    <a:pt x="1142" y="3"/>
                  </a:cubicBezTo>
                  <a:cubicBezTo>
                    <a:pt x="1142" y="3"/>
                    <a:pt x="1141" y="3"/>
                    <a:pt x="1140" y="3"/>
                  </a:cubicBezTo>
                  <a:cubicBezTo>
                    <a:pt x="1140" y="3"/>
                    <a:pt x="1139" y="4"/>
                    <a:pt x="1139" y="4"/>
                  </a:cubicBezTo>
                  <a:cubicBezTo>
                    <a:pt x="1138" y="4"/>
                    <a:pt x="1137" y="5"/>
                    <a:pt x="1137" y="5"/>
                  </a:cubicBezTo>
                  <a:cubicBezTo>
                    <a:pt x="1136" y="5"/>
                    <a:pt x="1136" y="5"/>
                    <a:pt x="1135" y="6"/>
                  </a:cubicBezTo>
                  <a:cubicBezTo>
                    <a:pt x="1135" y="6"/>
                    <a:pt x="1134" y="7"/>
                    <a:pt x="1133" y="7"/>
                  </a:cubicBezTo>
                  <a:cubicBezTo>
                    <a:pt x="1133" y="7"/>
                    <a:pt x="1133" y="7"/>
                    <a:pt x="1132" y="8"/>
                  </a:cubicBezTo>
                  <a:cubicBezTo>
                    <a:pt x="1131" y="9"/>
                    <a:pt x="996" y="105"/>
                    <a:pt x="795" y="204"/>
                  </a:cubicBezTo>
                  <a:cubicBezTo>
                    <a:pt x="611" y="294"/>
                    <a:pt x="332" y="406"/>
                    <a:pt x="50" y="424"/>
                  </a:cubicBezTo>
                  <a:cubicBezTo>
                    <a:pt x="31" y="425"/>
                    <a:pt x="15" y="441"/>
                    <a:pt x="14" y="461"/>
                  </a:cubicBezTo>
                  <a:cubicBezTo>
                    <a:pt x="13" y="477"/>
                    <a:pt x="0" y="852"/>
                    <a:pt x="130" y="1294"/>
                  </a:cubicBezTo>
                  <a:cubicBezTo>
                    <a:pt x="207" y="1555"/>
                    <a:pt x="318" y="1784"/>
                    <a:pt x="461" y="1976"/>
                  </a:cubicBezTo>
                  <a:cubicBezTo>
                    <a:pt x="639" y="2216"/>
                    <a:pt x="868" y="2397"/>
                    <a:pt x="1140" y="2514"/>
                  </a:cubicBezTo>
                  <a:cubicBezTo>
                    <a:pt x="1141" y="2515"/>
                    <a:pt x="1142" y="2515"/>
                    <a:pt x="1144" y="2516"/>
                  </a:cubicBezTo>
                  <a:cubicBezTo>
                    <a:pt x="1144" y="2516"/>
                    <a:pt x="1144" y="2516"/>
                    <a:pt x="1145" y="2516"/>
                  </a:cubicBezTo>
                  <a:cubicBezTo>
                    <a:pt x="1146" y="2517"/>
                    <a:pt x="1147" y="2517"/>
                    <a:pt x="1149" y="2517"/>
                  </a:cubicBezTo>
                  <a:cubicBezTo>
                    <a:pt x="1149" y="2517"/>
                    <a:pt x="1150" y="2517"/>
                    <a:pt x="1150" y="2517"/>
                  </a:cubicBezTo>
                  <a:cubicBezTo>
                    <a:pt x="1152" y="2517"/>
                    <a:pt x="1153" y="2518"/>
                    <a:pt x="1155" y="2518"/>
                  </a:cubicBezTo>
                  <a:cubicBezTo>
                    <a:pt x="1155" y="2518"/>
                    <a:pt x="1155" y="2518"/>
                    <a:pt x="1155" y="2518"/>
                  </a:cubicBezTo>
                  <a:cubicBezTo>
                    <a:pt x="1155" y="2518"/>
                    <a:pt x="1155" y="2518"/>
                    <a:pt x="1155" y="2518"/>
                  </a:cubicBezTo>
                  <a:cubicBezTo>
                    <a:pt x="1157" y="2518"/>
                    <a:pt x="1158" y="2517"/>
                    <a:pt x="1160" y="2517"/>
                  </a:cubicBezTo>
                  <a:cubicBezTo>
                    <a:pt x="1160" y="2517"/>
                    <a:pt x="1161" y="2517"/>
                    <a:pt x="1161" y="2517"/>
                  </a:cubicBezTo>
                  <a:cubicBezTo>
                    <a:pt x="1163" y="2517"/>
                    <a:pt x="1164" y="2516"/>
                    <a:pt x="1165" y="2516"/>
                  </a:cubicBezTo>
                  <a:cubicBezTo>
                    <a:pt x="1166" y="2516"/>
                    <a:pt x="1166" y="2516"/>
                    <a:pt x="1166" y="2516"/>
                  </a:cubicBezTo>
                  <a:cubicBezTo>
                    <a:pt x="1168" y="2515"/>
                    <a:pt x="1169" y="2515"/>
                    <a:pt x="1170" y="2514"/>
                  </a:cubicBezTo>
                  <a:cubicBezTo>
                    <a:pt x="1442" y="2397"/>
                    <a:pt x="1671" y="2216"/>
                    <a:pt x="1849" y="1976"/>
                  </a:cubicBezTo>
                  <a:cubicBezTo>
                    <a:pt x="1992" y="1784"/>
                    <a:pt x="2103" y="1555"/>
                    <a:pt x="2180" y="1294"/>
                  </a:cubicBezTo>
                  <a:cubicBezTo>
                    <a:pt x="2310" y="852"/>
                    <a:pt x="2297" y="477"/>
                    <a:pt x="2296" y="461"/>
                  </a:cubicBezTo>
                  <a:close/>
                  <a:moveTo>
                    <a:pt x="2105" y="1274"/>
                  </a:moveTo>
                  <a:cubicBezTo>
                    <a:pt x="1937" y="1841"/>
                    <a:pt x="1618" y="2232"/>
                    <a:pt x="1155" y="2436"/>
                  </a:cubicBezTo>
                  <a:cubicBezTo>
                    <a:pt x="692" y="2232"/>
                    <a:pt x="373" y="1841"/>
                    <a:pt x="205" y="1274"/>
                  </a:cubicBezTo>
                  <a:cubicBezTo>
                    <a:pt x="100" y="919"/>
                    <a:pt x="91" y="601"/>
                    <a:pt x="91" y="499"/>
                  </a:cubicBezTo>
                  <a:cubicBezTo>
                    <a:pt x="374" y="474"/>
                    <a:pt x="647" y="363"/>
                    <a:pt x="831" y="273"/>
                  </a:cubicBezTo>
                  <a:cubicBezTo>
                    <a:pt x="991" y="194"/>
                    <a:pt x="1108" y="118"/>
                    <a:pt x="1155" y="86"/>
                  </a:cubicBezTo>
                  <a:cubicBezTo>
                    <a:pt x="1202" y="118"/>
                    <a:pt x="1319" y="194"/>
                    <a:pt x="1479" y="273"/>
                  </a:cubicBezTo>
                  <a:cubicBezTo>
                    <a:pt x="1663" y="363"/>
                    <a:pt x="1937" y="474"/>
                    <a:pt x="2219" y="499"/>
                  </a:cubicBezTo>
                  <a:cubicBezTo>
                    <a:pt x="2219" y="601"/>
                    <a:pt x="2210" y="919"/>
                    <a:pt x="2105" y="1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88">
              <a:extLst>
                <a:ext uri="{FF2B5EF4-FFF2-40B4-BE49-F238E27FC236}">
                  <a16:creationId xmlns:a16="http://schemas.microsoft.com/office/drawing/2014/main" id="{E4EA703E-74B7-497B-A848-145577F69B02}"/>
                </a:ext>
              </a:extLst>
            </p:cNvPr>
            <p:cNvSpPr>
              <a:spLocks/>
            </p:cNvSpPr>
            <p:nvPr/>
          </p:nvSpPr>
          <p:spPr bwMode="auto">
            <a:xfrm>
              <a:off x="4688" y="2508"/>
              <a:ext cx="124" cy="102"/>
            </a:xfrm>
            <a:custGeom>
              <a:avLst/>
              <a:gdLst>
                <a:gd name="T0" fmla="*/ 68 w 916"/>
                <a:gd name="T1" fmla="*/ 435 h 757"/>
                <a:gd name="T2" fmla="*/ 14 w 916"/>
                <a:gd name="T3" fmla="*/ 440 h 757"/>
                <a:gd name="T4" fmla="*/ 19 w 916"/>
                <a:gd name="T5" fmla="*/ 495 h 757"/>
                <a:gd name="T6" fmla="*/ 331 w 916"/>
                <a:gd name="T7" fmla="*/ 748 h 757"/>
                <a:gd name="T8" fmla="*/ 356 w 916"/>
                <a:gd name="T9" fmla="*/ 757 h 757"/>
                <a:gd name="T10" fmla="*/ 360 w 916"/>
                <a:gd name="T11" fmla="*/ 757 h 757"/>
                <a:gd name="T12" fmla="*/ 387 w 916"/>
                <a:gd name="T13" fmla="*/ 742 h 757"/>
                <a:gd name="T14" fmla="*/ 903 w 916"/>
                <a:gd name="T15" fmla="*/ 68 h 757"/>
                <a:gd name="T16" fmla="*/ 896 w 916"/>
                <a:gd name="T17" fmla="*/ 13 h 757"/>
                <a:gd name="T18" fmla="*/ 841 w 916"/>
                <a:gd name="T19" fmla="*/ 21 h 757"/>
                <a:gd name="T20" fmla="*/ 349 w 916"/>
                <a:gd name="T21" fmla="*/ 663 h 757"/>
                <a:gd name="T22" fmla="*/ 68 w 916"/>
                <a:gd name="T23" fmla="*/ 435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6" h="757">
                  <a:moveTo>
                    <a:pt x="68" y="435"/>
                  </a:moveTo>
                  <a:cubicBezTo>
                    <a:pt x="52" y="421"/>
                    <a:pt x="27" y="424"/>
                    <a:pt x="14" y="440"/>
                  </a:cubicBezTo>
                  <a:cubicBezTo>
                    <a:pt x="0" y="457"/>
                    <a:pt x="3" y="481"/>
                    <a:pt x="19" y="495"/>
                  </a:cubicBezTo>
                  <a:cubicBezTo>
                    <a:pt x="331" y="748"/>
                    <a:pt x="331" y="748"/>
                    <a:pt x="331" y="748"/>
                  </a:cubicBezTo>
                  <a:cubicBezTo>
                    <a:pt x="338" y="754"/>
                    <a:pt x="347" y="757"/>
                    <a:pt x="356" y="757"/>
                  </a:cubicBezTo>
                  <a:cubicBezTo>
                    <a:pt x="357" y="757"/>
                    <a:pt x="359" y="757"/>
                    <a:pt x="360" y="757"/>
                  </a:cubicBezTo>
                  <a:cubicBezTo>
                    <a:pt x="371" y="756"/>
                    <a:pt x="380" y="750"/>
                    <a:pt x="387" y="742"/>
                  </a:cubicBezTo>
                  <a:cubicBezTo>
                    <a:pt x="903" y="68"/>
                    <a:pt x="903" y="68"/>
                    <a:pt x="903" y="68"/>
                  </a:cubicBezTo>
                  <a:cubicBezTo>
                    <a:pt x="916" y="51"/>
                    <a:pt x="913" y="26"/>
                    <a:pt x="896" y="13"/>
                  </a:cubicBezTo>
                  <a:cubicBezTo>
                    <a:pt x="879" y="0"/>
                    <a:pt x="854" y="4"/>
                    <a:pt x="841" y="21"/>
                  </a:cubicBezTo>
                  <a:cubicBezTo>
                    <a:pt x="349" y="663"/>
                    <a:pt x="349" y="663"/>
                    <a:pt x="349" y="663"/>
                  </a:cubicBezTo>
                  <a:lnTo>
                    <a:pt x="68" y="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oup 342">
            <a:extLst>
              <a:ext uri="{FF2B5EF4-FFF2-40B4-BE49-F238E27FC236}">
                <a16:creationId xmlns:a16="http://schemas.microsoft.com/office/drawing/2014/main" id="{2B8A58CB-DA61-410B-9A09-16560E8F17BA}"/>
              </a:ext>
            </a:extLst>
          </p:cNvPr>
          <p:cNvGrpSpPr>
            <a:grpSpLocks noChangeAspect="1"/>
          </p:cNvGrpSpPr>
          <p:nvPr/>
        </p:nvGrpSpPr>
        <p:grpSpPr bwMode="auto">
          <a:xfrm>
            <a:off x="3538133" y="4746397"/>
            <a:ext cx="539750" cy="339860"/>
            <a:chOff x="3293" y="3023"/>
            <a:chExt cx="340" cy="227"/>
          </a:xfrm>
          <a:solidFill>
            <a:schemeClr val="bg1"/>
          </a:solidFill>
        </p:grpSpPr>
        <p:sp>
          <p:nvSpPr>
            <p:cNvPr id="49" name="Freeform 343">
              <a:extLst>
                <a:ext uri="{FF2B5EF4-FFF2-40B4-BE49-F238E27FC236}">
                  <a16:creationId xmlns:a16="http://schemas.microsoft.com/office/drawing/2014/main" id="{CCC2E474-C77D-4030-B988-E60E590319DB}"/>
                </a:ext>
              </a:extLst>
            </p:cNvPr>
            <p:cNvSpPr>
              <a:spLocks noEditPoints="1"/>
            </p:cNvSpPr>
            <p:nvPr/>
          </p:nvSpPr>
          <p:spPr bwMode="auto">
            <a:xfrm>
              <a:off x="3293" y="3110"/>
              <a:ext cx="297" cy="53"/>
            </a:xfrm>
            <a:custGeom>
              <a:avLst/>
              <a:gdLst>
                <a:gd name="T0" fmla="*/ 38 w 2197"/>
                <a:gd name="T1" fmla="*/ 236 h 396"/>
                <a:gd name="T2" fmla="*/ 1605 w 2197"/>
                <a:gd name="T3" fmla="*/ 236 h 396"/>
                <a:gd name="T4" fmla="*/ 1799 w 2197"/>
                <a:gd name="T5" fmla="*/ 396 h 396"/>
                <a:gd name="T6" fmla="*/ 2000 w 2197"/>
                <a:gd name="T7" fmla="*/ 396 h 396"/>
                <a:gd name="T8" fmla="*/ 2197 w 2197"/>
                <a:gd name="T9" fmla="*/ 198 h 396"/>
                <a:gd name="T10" fmla="*/ 2000 w 2197"/>
                <a:gd name="T11" fmla="*/ 0 h 396"/>
                <a:gd name="T12" fmla="*/ 1799 w 2197"/>
                <a:gd name="T13" fmla="*/ 0 h 396"/>
                <a:gd name="T14" fmla="*/ 1605 w 2197"/>
                <a:gd name="T15" fmla="*/ 160 h 396"/>
                <a:gd name="T16" fmla="*/ 38 w 2197"/>
                <a:gd name="T17" fmla="*/ 160 h 396"/>
                <a:gd name="T18" fmla="*/ 0 w 2197"/>
                <a:gd name="T19" fmla="*/ 198 h 396"/>
                <a:gd name="T20" fmla="*/ 38 w 2197"/>
                <a:gd name="T21" fmla="*/ 236 h 396"/>
                <a:gd name="T22" fmla="*/ 1799 w 2197"/>
                <a:gd name="T23" fmla="*/ 75 h 396"/>
                <a:gd name="T24" fmla="*/ 2000 w 2197"/>
                <a:gd name="T25" fmla="*/ 75 h 396"/>
                <a:gd name="T26" fmla="*/ 2122 w 2197"/>
                <a:gd name="T27" fmla="*/ 198 h 396"/>
                <a:gd name="T28" fmla="*/ 2000 w 2197"/>
                <a:gd name="T29" fmla="*/ 321 h 396"/>
                <a:gd name="T30" fmla="*/ 1799 w 2197"/>
                <a:gd name="T31" fmla="*/ 321 h 396"/>
                <a:gd name="T32" fmla="*/ 1677 w 2197"/>
                <a:gd name="T33" fmla="*/ 198 h 396"/>
                <a:gd name="T34" fmla="*/ 1799 w 2197"/>
                <a:gd name="T35" fmla="*/ 75 h 396"/>
                <a:gd name="T36" fmla="*/ 1799 w 2197"/>
                <a:gd name="T37" fmla="*/ 75 h 396"/>
                <a:gd name="T38" fmla="*/ 1799 w 2197"/>
                <a:gd name="T39" fmla="*/ 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7" h="396">
                  <a:moveTo>
                    <a:pt x="38" y="236"/>
                  </a:moveTo>
                  <a:cubicBezTo>
                    <a:pt x="1605" y="236"/>
                    <a:pt x="1605" y="236"/>
                    <a:pt x="1605" y="236"/>
                  </a:cubicBezTo>
                  <a:cubicBezTo>
                    <a:pt x="1623" y="327"/>
                    <a:pt x="1703" y="396"/>
                    <a:pt x="1799" y="396"/>
                  </a:cubicBezTo>
                  <a:cubicBezTo>
                    <a:pt x="2000" y="396"/>
                    <a:pt x="2000" y="396"/>
                    <a:pt x="2000" y="396"/>
                  </a:cubicBezTo>
                  <a:cubicBezTo>
                    <a:pt x="2109" y="396"/>
                    <a:pt x="2197" y="307"/>
                    <a:pt x="2197" y="198"/>
                  </a:cubicBezTo>
                  <a:cubicBezTo>
                    <a:pt x="2197" y="89"/>
                    <a:pt x="2109" y="0"/>
                    <a:pt x="2000" y="0"/>
                  </a:cubicBezTo>
                  <a:cubicBezTo>
                    <a:pt x="1799" y="0"/>
                    <a:pt x="1799" y="0"/>
                    <a:pt x="1799" y="0"/>
                  </a:cubicBezTo>
                  <a:cubicBezTo>
                    <a:pt x="1703" y="0"/>
                    <a:pt x="1623" y="69"/>
                    <a:pt x="1605" y="160"/>
                  </a:cubicBezTo>
                  <a:cubicBezTo>
                    <a:pt x="38" y="160"/>
                    <a:pt x="38" y="160"/>
                    <a:pt x="38" y="160"/>
                  </a:cubicBezTo>
                  <a:cubicBezTo>
                    <a:pt x="17" y="160"/>
                    <a:pt x="0" y="177"/>
                    <a:pt x="0" y="198"/>
                  </a:cubicBezTo>
                  <a:cubicBezTo>
                    <a:pt x="0" y="219"/>
                    <a:pt x="17" y="236"/>
                    <a:pt x="38" y="236"/>
                  </a:cubicBezTo>
                  <a:close/>
                  <a:moveTo>
                    <a:pt x="1799" y="75"/>
                  </a:moveTo>
                  <a:cubicBezTo>
                    <a:pt x="2000" y="75"/>
                    <a:pt x="2000" y="75"/>
                    <a:pt x="2000" y="75"/>
                  </a:cubicBezTo>
                  <a:cubicBezTo>
                    <a:pt x="2067" y="75"/>
                    <a:pt x="2122" y="130"/>
                    <a:pt x="2122" y="198"/>
                  </a:cubicBezTo>
                  <a:cubicBezTo>
                    <a:pt x="2122" y="266"/>
                    <a:pt x="2067" y="321"/>
                    <a:pt x="2000" y="321"/>
                  </a:cubicBezTo>
                  <a:cubicBezTo>
                    <a:pt x="1799" y="321"/>
                    <a:pt x="1799" y="321"/>
                    <a:pt x="1799" y="321"/>
                  </a:cubicBezTo>
                  <a:cubicBezTo>
                    <a:pt x="1732" y="321"/>
                    <a:pt x="1677" y="266"/>
                    <a:pt x="1677" y="198"/>
                  </a:cubicBezTo>
                  <a:cubicBezTo>
                    <a:pt x="1677" y="130"/>
                    <a:pt x="1732" y="75"/>
                    <a:pt x="1799" y="75"/>
                  </a:cubicBezTo>
                  <a:close/>
                  <a:moveTo>
                    <a:pt x="1799" y="75"/>
                  </a:moveTo>
                  <a:cubicBezTo>
                    <a:pt x="1799" y="75"/>
                    <a:pt x="1799" y="75"/>
                    <a:pt x="1799"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344">
              <a:extLst>
                <a:ext uri="{FF2B5EF4-FFF2-40B4-BE49-F238E27FC236}">
                  <a16:creationId xmlns:a16="http://schemas.microsoft.com/office/drawing/2014/main" id="{BA50882E-F561-4A56-AD8C-A0A3B98E3C17}"/>
                </a:ext>
              </a:extLst>
            </p:cNvPr>
            <p:cNvSpPr>
              <a:spLocks noEditPoints="1"/>
            </p:cNvSpPr>
            <p:nvPr/>
          </p:nvSpPr>
          <p:spPr bwMode="auto">
            <a:xfrm>
              <a:off x="3601" y="3131"/>
              <a:ext cx="32" cy="11"/>
            </a:xfrm>
            <a:custGeom>
              <a:avLst/>
              <a:gdLst>
                <a:gd name="T0" fmla="*/ 198 w 236"/>
                <a:gd name="T1" fmla="*/ 0 h 76"/>
                <a:gd name="T2" fmla="*/ 38 w 236"/>
                <a:gd name="T3" fmla="*/ 0 h 76"/>
                <a:gd name="T4" fmla="*/ 0 w 236"/>
                <a:gd name="T5" fmla="*/ 38 h 76"/>
                <a:gd name="T6" fmla="*/ 38 w 236"/>
                <a:gd name="T7" fmla="*/ 76 h 76"/>
                <a:gd name="T8" fmla="*/ 198 w 236"/>
                <a:gd name="T9" fmla="*/ 76 h 76"/>
                <a:gd name="T10" fmla="*/ 236 w 236"/>
                <a:gd name="T11" fmla="*/ 38 h 76"/>
                <a:gd name="T12" fmla="*/ 198 w 236"/>
                <a:gd name="T13" fmla="*/ 0 h 76"/>
                <a:gd name="T14" fmla="*/ 198 w 236"/>
                <a:gd name="T15" fmla="*/ 0 h 76"/>
                <a:gd name="T16" fmla="*/ 198 w 236"/>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6">
                  <a:moveTo>
                    <a:pt x="198" y="0"/>
                  </a:moveTo>
                  <a:cubicBezTo>
                    <a:pt x="38" y="0"/>
                    <a:pt x="38" y="0"/>
                    <a:pt x="38" y="0"/>
                  </a:cubicBezTo>
                  <a:cubicBezTo>
                    <a:pt x="17" y="0"/>
                    <a:pt x="0" y="17"/>
                    <a:pt x="0" y="38"/>
                  </a:cubicBezTo>
                  <a:cubicBezTo>
                    <a:pt x="0" y="59"/>
                    <a:pt x="17" y="76"/>
                    <a:pt x="38" y="76"/>
                  </a:cubicBezTo>
                  <a:cubicBezTo>
                    <a:pt x="198" y="76"/>
                    <a:pt x="198" y="76"/>
                    <a:pt x="198" y="76"/>
                  </a:cubicBezTo>
                  <a:cubicBezTo>
                    <a:pt x="219" y="76"/>
                    <a:pt x="236" y="59"/>
                    <a:pt x="236" y="38"/>
                  </a:cubicBezTo>
                  <a:cubicBezTo>
                    <a:pt x="236" y="17"/>
                    <a:pt x="219" y="0"/>
                    <a:pt x="198" y="0"/>
                  </a:cubicBezTo>
                  <a:close/>
                  <a:moveTo>
                    <a:pt x="198" y="0"/>
                  </a:moveTo>
                  <a:cubicBezTo>
                    <a:pt x="198" y="0"/>
                    <a:pt x="198"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45">
              <a:extLst>
                <a:ext uri="{FF2B5EF4-FFF2-40B4-BE49-F238E27FC236}">
                  <a16:creationId xmlns:a16="http://schemas.microsoft.com/office/drawing/2014/main" id="{BE02F5AC-7D46-4F22-AFB1-A1A257D0FF81}"/>
                </a:ext>
              </a:extLst>
            </p:cNvPr>
            <p:cNvSpPr>
              <a:spLocks noEditPoints="1"/>
            </p:cNvSpPr>
            <p:nvPr/>
          </p:nvSpPr>
          <p:spPr bwMode="auto">
            <a:xfrm>
              <a:off x="3293" y="3023"/>
              <a:ext cx="124" cy="54"/>
            </a:xfrm>
            <a:custGeom>
              <a:avLst/>
              <a:gdLst>
                <a:gd name="T0" fmla="*/ 38 w 916"/>
                <a:gd name="T1" fmla="*/ 235 h 395"/>
                <a:gd name="T2" fmla="*/ 324 w 916"/>
                <a:gd name="T3" fmla="*/ 235 h 395"/>
                <a:gd name="T4" fmla="*/ 518 w 916"/>
                <a:gd name="T5" fmla="*/ 395 h 395"/>
                <a:gd name="T6" fmla="*/ 719 w 916"/>
                <a:gd name="T7" fmla="*/ 395 h 395"/>
                <a:gd name="T8" fmla="*/ 916 w 916"/>
                <a:gd name="T9" fmla="*/ 197 h 395"/>
                <a:gd name="T10" fmla="*/ 719 w 916"/>
                <a:gd name="T11" fmla="*/ 0 h 395"/>
                <a:gd name="T12" fmla="*/ 518 w 916"/>
                <a:gd name="T13" fmla="*/ 0 h 395"/>
                <a:gd name="T14" fmla="*/ 324 w 916"/>
                <a:gd name="T15" fmla="*/ 160 h 395"/>
                <a:gd name="T16" fmla="*/ 38 w 916"/>
                <a:gd name="T17" fmla="*/ 160 h 395"/>
                <a:gd name="T18" fmla="*/ 0 w 916"/>
                <a:gd name="T19" fmla="*/ 197 h 395"/>
                <a:gd name="T20" fmla="*/ 38 w 916"/>
                <a:gd name="T21" fmla="*/ 235 h 395"/>
                <a:gd name="T22" fmla="*/ 518 w 916"/>
                <a:gd name="T23" fmla="*/ 75 h 395"/>
                <a:gd name="T24" fmla="*/ 719 w 916"/>
                <a:gd name="T25" fmla="*/ 75 h 395"/>
                <a:gd name="T26" fmla="*/ 841 w 916"/>
                <a:gd name="T27" fmla="*/ 197 h 395"/>
                <a:gd name="T28" fmla="*/ 719 w 916"/>
                <a:gd name="T29" fmla="*/ 320 h 395"/>
                <a:gd name="T30" fmla="*/ 518 w 916"/>
                <a:gd name="T31" fmla="*/ 320 h 395"/>
                <a:gd name="T32" fmla="*/ 396 w 916"/>
                <a:gd name="T33" fmla="*/ 197 h 395"/>
                <a:gd name="T34" fmla="*/ 518 w 916"/>
                <a:gd name="T35" fmla="*/ 75 h 395"/>
                <a:gd name="T36" fmla="*/ 518 w 916"/>
                <a:gd name="T37" fmla="*/ 75 h 395"/>
                <a:gd name="T38" fmla="*/ 518 w 916"/>
                <a:gd name="T39" fmla="*/ 7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6" h="395">
                  <a:moveTo>
                    <a:pt x="38" y="235"/>
                  </a:moveTo>
                  <a:cubicBezTo>
                    <a:pt x="324" y="235"/>
                    <a:pt x="324" y="235"/>
                    <a:pt x="324" y="235"/>
                  </a:cubicBezTo>
                  <a:cubicBezTo>
                    <a:pt x="342" y="326"/>
                    <a:pt x="422" y="395"/>
                    <a:pt x="518" y="395"/>
                  </a:cubicBezTo>
                  <a:cubicBezTo>
                    <a:pt x="719" y="395"/>
                    <a:pt x="719" y="395"/>
                    <a:pt x="719" y="395"/>
                  </a:cubicBezTo>
                  <a:cubicBezTo>
                    <a:pt x="828" y="395"/>
                    <a:pt x="916" y="306"/>
                    <a:pt x="916" y="197"/>
                  </a:cubicBezTo>
                  <a:cubicBezTo>
                    <a:pt x="916" y="88"/>
                    <a:pt x="828" y="0"/>
                    <a:pt x="719" y="0"/>
                  </a:cubicBezTo>
                  <a:cubicBezTo>
                    <a:pt x="518" y="0"/>
                    <a:pt x="518" y="0"/>
                    <a:pt x="518" y="0"/>
                  </a:cubicBezTo>
                  <a:cubicBezTo>
                    <a:pt x="422" y="0"/>
                    <a:pt x="342" y="69"/>
                    <a:pt x="324" y="160"/>
                  </a:cubicBezTo>
                  <a:cubicBezTo>
                    <a:pt x="38" y="160"/>
                    <a:pt x="38" y="160"/>
                    <a:pt x="38" y="160"/>
                  </a:cubicBezTo>
                  <a:cubicBezTo>
                    <a:pt x="17" y="160"/>
                    <a:pt x="0" y="177"/>
                    <a:pt x="0" y="197"/>
                  </a:cubicBezTo>
                  <a:cubicBezTo>
                    <a:pt x="0" y="218"/>
                    <a:pt x="17" y="235"/>
                    <a:pt x="38" y="235"/>
                  </a:cubicBezTo>
                  <a:close/>
                  <a:moveTo>
                    <a:pt x="518" y="75"/>
                  </a:moveTo>
                  <a:cubicBezTo>
                    <a:pt x="719" y="75"/>
                    <a:pt x="719" y="75"/>
                    <a:pt x="719" y="75"/>
                  </a:cubicBezTo>
                  <a:cubicBezTo>
                    <a:pt x="786" y="75"/>
                    <a:pt x="841" y="130"/>
                    <a:pt x="841" y="197"/>
                  </a:cubicBezTo>
                  <a:cubicBezTo>
                    <a:pt x="841" y="265"/>
                    <a:pt x="786" y="320"/>
                    <a:pt x="719" y="320"/>
                  </a:cubicBezTo>
                  <a:cubicBezTo>
                    <a:pt x="518" y="320"/>
                    <a:pt x="518" y="320"/>
                    <a:pt x="518" y="320"/>
                  </a:cubicBezTo>
                  <a:cubicBezTo>
                    <a:pt x="451" y="320"/>
                    <a:pt x="396" y="265"/>
                    <a:pt x="396" y="197"/>
                  </a:cubicBezTo>
                  <a:cubicBezTo>
                    <a:pt x="396" y="130"/>
                    <a:pt x="451" y="75"/>
                    <a:pt x="518" y="75"/>
                  </a:cubicBezTo>
                  <a:close/>
                  <a:moveTo>
                    <a:pt x="518" y="75"/>
                  </a:moveTo>
                  <a:cubicBezTo>
                    <a:pt x="518" y="75"/>
                    <a:pt x="518" y="75"/>
                    <a:pt x="518"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346">
              <a:extLst>
                <a:ext uri="{FF2B5EF4-FFF2-40B4-BE49-F238E27FC236}">
                  <a16:creationId xmlns:a16="http://schemas.microsoft.com/office/drawing/2014/main" id="{F1E68127-0D73-457C-BADB-BAEC78D22B59}"/>
                </a:ext>
              </a:extLst>
            </p:cNvPr>
            <p:cNvSpPr>
              <a:spLocks noEditPoints="1"/>
            </p:cNvSpPr>
            <p:nvPr/>
          </p:nvSpPr>
          <p:spPr bwMode="auto">
            <a:xfrm>
              <a:off x="3428" y="3045"/>
              <a:ext cx="205" cy="10"/>
            </a:xfrm>
            <a:custGeom>
              <a:avLst/>
              <a:gdLst>
                <a:gd name="T0" fmla="*/ 38 w 1517"/>
                <a:gd name="T1" fmla="*/ 75 h 75"/>
                <a:gd name="T2" fmla="*/ 1479 w 1517"/>
                <a:gd name="T3" fmla="*/ 75 h 75"/>
                <a:gd name="T4" fmla="*/ 1517 w 1517"/>
                <a:gd name="T5" fmla="*/ 37 h 75"/>
                <a:gd name="T6" fmla="*/ 1479 w 1517"/>
                <a:gd name="T7" fmla="*/ 0 h 75"/>
                <a:gd name="T8" fmla="*/ 38 w 1517"/>
                <a:gd name="T9" fmla="*/ 0 h 75"/>
                <a:gd name="T10" fmla="*/ 0 w 1517"/>
                <a:gd name="T11" fmla="*/ 37 h 75"/>
                <a:gd name="T12" fmla="*/ 38 w 1517"/>
                <a:gd name="T13" fmla="*/ 75 h 75"/>
                <a:gd name="T14" fmla="*/ 38 w 1517"/>
                <a:gd name="T15" fmla="*/ 75 h 75"/>
                <a:gd name="T16" fmla="*/ 38 w 1517"/>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7" h="75">
                  <a:moveTo>
                    <a:pt x="38" y="75"/>
                  </a:moveTo>
                  <a:cubicBezTo>
                    <a:pt x="1479" y="75"/>
                    <a:pt x="1479" y="75"/>
                    <a:pt x="1479" y="75"/>
                  </a:cubicBezTo>
                  <a:cubicBezTo>
                    <a:pt x="1500" y="75"/>
                    <a:pt x="1517" y="58"/>
                    <a:pt x="1517" y="37"/>
                  </a:cubicBezTo>
                  <a:cubicBezTo>
                    <a:pt x="1517" y="17"/>
                    <a:pt x="1500" y="0"/>
                    <a:pt x="1479" y="0"/>
                  </a:cubicBezTo>
                  <a:cubicBezTo>
                    <a:pt x="38" y="0"/>
                    <a:pt x="38" y="0"/>
                    <a:pt x="38" y="0"/>
                  </a:cubicBezTo>
                  <a:cubicBezTo>
                    <a:pt x="17" y="0"/>
                    <a:pt x="0" y="17"/>
                    <a:pt x="0" y="37"/>
                  </a:cubicBezTo>
                  <a:cubicBezTo>
                    <a:pt x="0" y="58"/>
                    <a:pt x="17" y="75"/>
                    <a:pt x="38" y="75"/>
                  </a:cubicBezTo>
                  <a:close/>
                  <a:moveTo>
                    <a:pt x="38" y="75"/>
                  </a:moveTo>
                  <a:cubicBezTo>
                    <a:pt x="38" y="75"/>
                    <a:pt x="38" y="75"/>
                    <a:pt x="38"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7">
              <a:extLst>
                <a:ext uri="{FF2B5EF4-FFF2-40B4-BE49-F238E27FC236}">
                  <a16:creationId xmlns:a16="http://schemas.microsoft.com/office/drawing/2014/main" id="{781CB0D2-0FB7-45C7-8CC7-A25A75C4FD90}"/>
                </a:ext>
              </a:extLst>
            </p:cNvPr>
            <p:cNvSpPr>
              <a:spLocks noEditPoints="1"/>
            </p:cNvSpPr>
            <p:nvPr/>
          </p:nvSpPr>
          <p:spPr bwMode="auto">
            <a:xfrm>
              <a:off x="3509" y="3218"/>
              <a:ext cx="124" cy="10"/>
            </a:xfrm>
            <a:custGeom>
              <a:avLst/>
              <a:gdLst>
                <a:gd name="T0" fmla="*/ 878 w 916"/>
                <a:gd name="T1" fmla="*/ 0 h 75"/>
                <a:gd name="T2" fmla="*/ 37 w 916"/>
                <a:gd name="T3" fmla="*/ 0 h 75"/>
                <a:gd name="T4" fmla="*/ 0 w 916"/>
                <a:gd name="T5" fmla="*/ 38 h 75"/>
                <a:gd name="T6" fmla="*/ 37 w 916"/>
                <a:gd name="T7" fmla="*/ 75 h 75"/>
                <a:gd name="T8" fmla="*/ 878 w 916"/>
                <a:gd name="T9" fmla="*/ 75 h 75"/>
                <a:gd name="T10" fmla="*/ 916 w 916"/>
                <a:gd name="T11" fmla="*/ 38 h 75"/>
                <a:gd name="T12" fmla="*/ 878 w 916"/>
                <a:gd name="T13" fmla="*/ 0 h 75"/>
                <a:gd name="T14" fmla="*/ 878 w 916"/>
                <a:gd name="T15" fmla="*/ 0 h 75"/>
                <a:gd name="T16" fmla="*/ 878 w 916"/>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75">
                  <a:moveTo>
                    <a:pt x="878" y="0"/>
                  </a:moveTo>
                  <a:cubicBezTo>
                    <a:pt x="37" y="0"/>
                    <a:pt x="37" y="0"/>
                    <a:pt x="37" y="0"/>
                  </a:cubicBezTo>
                  <a:cubicBezTo>
                    <a:pt x="17" y="0"/>
                    <a:pt x="0" y="17"/>
                    <a:pt x="0" y="38"/>
                  </a:cubicBezTo>
                  <a:cubicBezTo>
                    <a:pt x="0" y="58"/>
                    <a:pt x="17" y="75"/>
                    <a:pt x="37" y="75"/>
                  </a:cubicBezTo>
                  <a:cubicBezTo>
                    <a:pt x="878" y="75"/>
                    <a:pt x="878" y="75"/>
                    <a:pt x="878" y="75"/>
                  </a:cubicBezTo>
                  <a:cubicBezTo>
                    <a:pt x="899" y="75"/>
                    <a:pt x="916" y="58"/>
                    <a:pt x="916" y="38"/>
                  </a:cubicBezTo>
                  <a:cubicBezTo>
                    <a:pt x="916" y="17"/>
                    <a:pt x="899" y="0"/>
                    <a:pt x="878" y="0"/>
                  </a:cubicBezTo>
                  <a:close/>
                  <a:moveTo>
                    <a:pt x="878" y="0"/>
                  </a:moveTo>
                  <a:cubicBezTo>
                    <a:pt x="878" y="0"/>
                    <a:pt x="878" y="0"/>
                    <a:pt x="8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48">
              <a:extLst>
                <a:ext uri="{FF2B5EF4-FFF2-40B4-BE49-F238E27FC236}">
                  <a16:creationId xmlns:a16="http://schemas.microsoft.com/office/drawing/2014/main" id="{1C70F112-1767-40E7-B425-AE48EE3099BF}"/>
                </a:ext>
              </a:extLst>
            </p:cNvPr>
            <p:cNvSpPr>
              <a:spLocks noEditPoints="1"/>
            </p:cNvSpPr>
            <p:nvPr/>
          </p:nvSpPr>
          <p:spPr bwMode="auto">
            <a:xfrm>
              <a:off x="3358" y="3045"/>
              <a:ext cx="37" cy="10"/>
            </a:xfrm>
            <a:custGeom>
              <a:avLst/>
              <a:gdLst>
                <a:gd name="T0" fmla="*/ 37 w 275"/>
                <a:gd name="T1" fmla="*/ 75 h 75"/>
                <a:gd name="T2" fmla="*/ 238 w 275"/>
                <a:gd name="T3" fmla="*/ 75 h 75"/>
                <a:gd name="T4" fmla="*/ 275 w 275"/>
                <a:gd name="T5" fmla="*/ 37 h 75"/>
                <a:gd name="T6" fmla="*/ 238 w 275"/>
                <a:gd name="T7" fmla="*/ 0 h 75"/>
                <a:gd name="T8" fmla="*/ 37 w 275"/>
                <a:gd name="T9" fmla="*/ 0 h 75"/>
                <a:gd name="T10" fmla="*/ 0 w 275"/>
                <a:gd name="T11" fmla="*/ 37 h 75"/>
                <a:gd name="T12" fmla="*/ 37 w 275"/>
                <a:gd name="T13" fmla="*/ 75 h 75"/>
                <a:gd name="T14" fmla="*/ 37 w 275"/>
                <a:gd name="T15" fmla="*/ 75 h 75"/>
                <a:gd name="T16" fmla="*/ 37 w 275"/>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75">
                  <a:moveTo>
                    <a:pt x="37" y="75"/>
                  </a:moveTo>
                  <a:cubicBezTo>
                    <a:pt x="238" y="75"/>
                    <a:pt x="238" y="75"/>
                    <a:pt x="238" y="75"/>
                  </a:cubicBezTo>
                  <a:cubicBezTo>
                    <a:pt x="258" y="75"/>
                    <a:pt x="275" y="58"/>
                    <a:pt x="275" y="37"/>
                  </a:cubicBezTo>
                  <a:cubicBezTo>
                    <a:pt x="275" y="17"/>
                    <a:pt x="258" y="0"/>
                    <a:pt x="238" y="0"/>
                  </a:cubicBezTo>
                  <a:cubicBezTo>
                    <a:pt x="37" y="0"/>
                    <a:pt x="37" y="0"/>
                    <a:pt x="37" y="0"/>
                  </a:cubicBezTo>
                  <a:cubicBezTo>
                    <a:pt x="17" y="0"/>
                    <a:pt x="0" y="17"/>
                    <a:pt x="0" y="37"/>
                  </a:cubicBezTo>
                  <a:cubicBezTo>
                    <a:pt x="0" y="58"/>
                    <a:pt x="17" y="75"/>
                    <a:pt x="37" y="75"/>
                  </a:cubicBezTo>
                  <a:close/>
                  <a:moveTo>
                    <a:pt x="37" y="75"/>
                  </a:moveTo>
                  <a:cubicBezTo>
                    <a:pt x="37" y="75"/>
                    <a:pt x="37" y="75"/>
                    <a:pt x="37"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49">
              <a:extLst>
                <a:ext uri="{FF2B5EF4-FFF2-40B4-BE49-F238E27FC236}">
                  <a16:creationId xmlns:a16="http://schemas.microsoft.com/office/drawing/2014/main" id="{3042BC9D-06A4-437A-B077-AF9794FB3483}"/>
                </a:ext>
              </a:extLst>
            </p:cNvPr>
            <p:cNvSpPr>
              <a:spLocks noEditPoints="1"/>
            </p:cNvSpPr>
            <p:nvPr/>
          </p:nvSpPr>
          <p:spPr bwMode="auto">
            <a:xfrm>
              <a:off x="3531" y="3131"/>
              <a:ext cx="37" cy="11"/>
            </a:xfrm>
            <a:custGeom>
              <a:avLst/>
              <a:gdLst>
                <a:gd name="T0" fmla="*/ 37 w 275"/>
                <a:gd name="T1" fmla="*/ 76 h 76"/>
                <a:gd name="T2" fmla="*/ 238 w 275"/>
                <a:gd name="T3" fmla="*/ 76 h 76"/>
                <a:gd name="T4" fmla="*/ 275 w 275"/>
                <a:gd name="T5" fmla="*/ 38 h 76"/>
                <a:gd name="T6" fmla="*/ 238 w 275"/>
                <a:gd name="T7" fmla="*/ 0 h 76"/>
                <a:gd name="T8" fmla="*/ 37 w 275"/>
                <a:gd name="T9" fmla="*/ 0 h 76"/>
                <a:gd name="T10" fmla="*/ 0 w 275"/>
                <a:gd name="T11" fmla="*/ 38 h 76"/>
                <a:gd name="T12" fmla="*/ 37 w 275"/>
                <a:gd name="T13" fmla="*/ 76 h 76"/>
                <a:gd name="T14" fmla="*/ 37 w 275"/>
                <a:gd name="T15" fmla="*/ 76 h 76"/>
                <a:gd name="T16" fmla="*/ 37 w 275"/>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76">
                  <a:moveTo>
                    <a:pt x="37" y="76"/>
                  </a:moveTo>
                  <a:cubicBezTo>
                    <a:pt x="238" y="76"/>
                    <a:pt x="238" y="76"/>
                    <a:pt x="238" y="76"/>
                  </a:cubicBezTo>
                  <a:cubicBezTo>
                    <a:pt x="258" y="76"/>
                    <a:pt x="275" y="59"/>
                    <a:pt x="275" y="38"/>
                  </a:cubicBezTo>
                  <a:cubicBezTo>
                    <a:pt x="275" y="17"/>
                    <a:pt x="258" y="0"/>
                    <a:pt x="238" y="0"/>
                  </a:cubicBezTo>
                  <a:cubicBezTo>
                    <a:pt x="37" y="0"/>
                    <a:pt x="37" y="0"/>
                    <a:pt x="37" y="0"/>
                  </a:cubicBezTo>
                  <a:cubicBezTo>
                    <a:pt x="17" y="0"/>
                    <a:pt x="0" y="17"/>
                    <a:pt x="0" y="38"/>
                  </a:cubicBezTo>
                  <a:cubicBezTo>
                    <a:pt x="0" y="59"/>
                    <a:pt x="17" y="76"/>
                    <a:pt x="37" y="76"/>
                  </a:cubicBezTo>
                  <a:close/>
                  <a:moveTo>
                    <a:pt x="37" y="76"/>
                  </a:moveTo>
                  <a:cubicBezTo>
                    <a:pt x="37" y="76"/>
                    <a:pt x="37" y="76"/>
                    <a:pt x="37"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50">
              <a:extLst>
                <a:ext uri="{FF2B5EF4-FFF2-40B4-BE49-F238E27FC236}">
                  <a16:creationId xmlns:a16="http://schemas.microsoft.com/office/drawing/2014/main" id="{F1756E7C-74C0-4B73-B5A1-7932FD43F697}"/>
                </a:ext>
              </a:extLst>
            </p:cNvPr>
            <p:cNvSpPr>
              <a:spLocks noEditPoints="1"/>
            </p:cNvSpPr>
            <p:nvPr/>
          </p:nvSpPr>
          <p:spPr bwMode="auto">
            <a:xfrm>
              <a:off x="3293" y="3196"/>
              <a:ext cx="205" cy="54"/>
            </a:xfrm>
            <a:custGeom>
              <a:avLst/>
              <a:gdLst>
                <a:gd name="T0" fmla="*/ 1319 w 1517"/>
                <a:gd name="T1" fmla="*/ 0 h 395"/>
                <a:gd name="T2" fmla="*/ 1119 w 1517"/>
                <a:gd name="T3" fmla="*/ 0 h 395"/>
                <a:gd name="T4" fmla="*/ 925 w 1517"/>
                <a:gd name="T5" fmla="*/ 160 h 395"/>
                <a:gd name="T6" fmla="*/ 38 w 1517"/>
                <a:gd name="T7" fmla="*/ 160 h 395"/>
                <a:gd name="T8" fmla="*/ 0 w 1517"/>
                <a:gd name="T9" fmla="*/ 198 h 395"/>
                <a:gd name="T10" fmla="*/ 38 w 1517"/>
                <a:gd name="T11" fmla="*/ 235 h 395"/>
                <a:gd name="T12" fmla="*/ 925 w 1517"/>
                <a:gd name="T13" fmla="*/ 235 h 395"/>
                <a:gd name="T14" fmla="*/ 1119 w 1517"/>
                <a:gd name="T15" fmla="*/ 395 h 395"/>
                <a:gd name="T16" fmla="*/ 1319 w 1517"/>
                <a:gd name="T17" fmla="*/ 395 h 395"/>
                <a:gd name="T18" fmla="*/ 1517 w 1517"/>
                <a:gd name="T19" fmla="*/ 198 h 395"/>
                <a:gd name="T20" fmla="*/ 1319 w 1517"/>
                <a:gd name="T21" fmla="*/ 0 h 395"/>
                <a:gd name="T22" fmla="*/ 1319 w 1517"/>
                <a:gd name="T23" fmla="*/ 320 h 395"/>
                <a:gd name="T24" fmla="*/ 1119 w 1517"/>
                <a:gd name="T25" fmla="*/ 320 h 395"/>
                <a:gd name="T26" fmla="*/ 996 w 1517"/>
                <a:gd name="T27" fmla="*/ 198 h 395"/>
                <a:gd name="T28" fmla="*/ 1119 w 1517"/>
                <a:gd name="T29" fmla="*/ 75 h 395"/>
                <a:gd name="T30" fmla="*/ 1319 w 1517"/>
                <a:gd name="T31" fmla="*/ 75 h 395"/>
                <a:gd name="T32" fmla="*/ 1442 w 1517"/>
                <a:gd name="T33" fmla="*/ 198 h 395"/>
                <a:gd name="T34" fmla="*/ 1319 w 1517"/>
                <a:gd name="T35" fmla="*/ 320 h 395"/>
                <a:gd name="T36" fmla="*/ 1319 w 1517"/>
                <a:gd name="T37" fmla="*/ 320 h 395"/>
                <a:gd name="T38" fmla="*/ 1319 w 1517"/>
                <a:gd name="T39" fmla="*/ 32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7" h="395">
                  <a:moveTo>
                    <a:pt x="1319" y="0"/>
                  </a:moveTo>
                  <a:cubicBezTo>
                    <a:pt x="1119" y="0"/>
                    <a:pt x="1119" y="0"/>
                    <a:pt x="1119" y="0"/>
                  </a:cubicBezTo>
                  <a:cubicBezTo>
                    <a:pt x="1023" y="0"/>
                    <a:pt x="942" y="69"/>
                    <a:pt x="925" y="160"/>
                  </a:cubicBezTo>
                  <a:cubicBezTo>
                    <a:pt x="38" y="160"/>
                    <a:pt x="38" y="160"/>
                    <a:pt x="38" y="160"/>
                  </a:cubicBezTo>
                  <a:cubicBezTo>
                    <a:pt x="17" y="160"/>
                    <a:pt x="0" y="177"/>
                    <a:pt x="0" y="198"/>
                  </a:cubicBezTo>
                  <a:cubicBezTo>
                    <a:pt x="0" y="218"/>
                    <a:pt x="17" y="235"/>
                    <a:pt x="38" y="235"/>
                  </a:cubicBezTo>
                  <a:cubicBezTo>
                    <a:pt x="925" y="235"/>
                    <a:pt x="925" y="235"/>
                    <a:pt x="925" y="235"/>
                  </a:cubicBezTo>
                  <a:cubicBezTo>
                    <a:pt x="942" y="326"/>
                    <a:pt x="1023" y="395"/>
                    <a:pt x="1119" y="395"/>
                  </a:cubicBezTo>
                  <a:cubicBezTo>
                    <a:pt x="1319" y="395"/>
                    <a:pt x="1319" y="395"/>
                    <a:pt x="1319" y="395"/>
                  </a:cubicBezTo>
                  <a:cubicBezTo>
                    <a:pt x="1428" y="395"/>
                    <a:pt x="1517" y="307"/>
                    <a:pt x="1517" y="198"/>
                  </a:cubicBezTo>
                  <a:cubicBezTo>
                    <a:pt x="1517" y="89"/>
                    <a:pt x="1428" y="0"/>
                    <a:pt x="1319" y="0"/>
                  </a:cubicBezTo>
                  <a:close/>
                  <a:moveTo>
                    <a:pt x="1319" y="320"/>
                  </a:moveTo>
                  <a:cubicBezTo>
                    <a:pt x="1119" y="320"/>
                    <a:pt x="1119" y="320"/>
                    <a:pt x="1119" y="320"/>
                  </a:cubicBezTo>
                  <a:cubicBezTo>
                    <a:pt x="1051" y="320"/>
                    <a:pt x="996" y="265"/>
                    <a:pt x="996" y="198"/>
                  </a:cubicBezTo>
                  <a:cubicBezTo>
                    <a:pt x="996" y="130"/>
                    <a:pt x="1051" y="75"/>
                    <a:pt x="1119" y="75"/>
                  </a:cubicBezTo>
                  <a:cubicBezTo>
                    <a:pt x="1319" y="75"/>
                    <a:pt x="1319" y="75"/>
                    <a:pt x="1319" y="75"/>
                  </a:cubicBezTo>
                  <a:cubicBezTo>
                    <a:pt x="1387" y="75"/>
                    <a:pt x="1442" y="130"/>
                    <a:pt x="1442" y="198"/>
                  </a:cubicBezTo>
                  <a:cubicBezTo>
                    <a:pt x="1442" y="265"/>
                    <a:pt x="1387" y="320"/>
                    <a:pt x="1319" y="320"/>
                  </a:cubicBezTo>
                  <a:close/>
                  <a:moveTo>
                    <a:pt x="1319" y="320"/>
                  </a:moveTo>
                  <a:cubicBezTo>
                    <a:pt x="1319" y="320"/>
                    <a:pt x="1319" y="320"/>
                    <a:pt x="1319" y="3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51">
              <a:extLst>
                <a:ext uri="{FF2B5EF4-FFF2-40B4-BE49-F238E27FC236}">
                  <a16:creationId xmlns:a16="http://schemas.microsoft.com/office/drawing/2014/main" id="{B2CEA318-E65C-4446-8FF2-8BA2804E4027}"/>
                </a:ext>
              </a:extLst>
            </p:cNvPr>
            <p:cNvSpPr>
              <a:spLocks noEditPoints="1"/>
            </p:cNvSpPr>
            <p:nvPr/>
          </p:nvSpPr>
          <p:spPr bwMode="auto">
            <a:xfrm>
              <a:off x="3439" y="3218"/>
              <a:ext cx="37" cy="10"/>
            </a:xfrm>
            <a:custGeom>
              <a:avLst/>
              <a:gdLst>
                <a:gd name="T0" fmla="*/ 238 w 276"/>
                <a:gd name="T1" fmla="*/ 0 h 75"/>
                <a:gd name="T2" fmla="*/ 38 w 276"/>
                <a:gd name="T3" fmla="*/ 0 h 75"/>
                <a:gd name="T4" fmla="*/ 0 w 276"/>
                <a:gd name="T5" fmla="*/ 38 h 75"/>
                <a:gd name="T6" fmla="*/ 38 w 276"/>
                <a:gd name="T7" fmla="*/ 75 h 75"/>
                <a:gd name="T8" fmla="*/ 238 w 276"/>
                <a:gd name="T9" fmla="*/ 75 h 75"/>
                <a:gd name="T10" fmla="*/ 276 w 276"/>
                <a:gd name="T11" fmla="*/ 38 h 75"/>
                <a:gd name="T12" fmla="*/ 238 w 276"/>
                <a:gd name="T13" fmla="*/ 0 h 75"/>
                <a:gd name="T14" fmla="*/ 238 w 276"/>
                <a:gd name="T15" fmla="*/ 0 h 75"/>
                <a:gd name="T16" fmla="*/ 238 w 276"/>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75">
                  <a:moveTo>
                    <a:pt x="238" y="0"/>
                  </a:moveTo>
                  <a:cubicBezTo>
                    <a:pt x="38" y="0"/>
                    <a:pt x="38" y="0"/>
                    <a:pt x="38" y="0"/>
                  </a:cubicBezTo>
                  <a:cubicBezTo>
                    <a:pt x="17" y="0"/>
                    <a:pt x="0" y="17"/>
                    <a:pt x="0" y="38"/>
                  </a:cubicBezTo>
                  <a:cubicBezTo>
                    <a:pt x="0" y="58"/>
                    <a:pt x="17" y="75"/>
                    <a:pt x="38" y="75"/>
                  </a:cubicBezTo>
                  <a:cubicBezTo>
                    <a:pt x="238" y="75"/>
                    <a:pt x="238" y="75"/>
                    <a:pt x="238" y="75"/>
                  </a:cubicBezTo>
                  <a:cubicBezTo>
                    <a:pt x="259" y="75"/>
                    <a:pt x="276" y="58"/>
                    <a:pt x="276" y="38"/>
                  </a:cubicBezTo>
                  <a:cubicBezTo>
                    <a:pt x="276" y="17"/>
                    <a:pt x="259" y="0"/>
                    <a:pt x="238" y="0"/>
                  </a:cubicBezTo>
                  <a:close/>
                  <a:moveTo>
                    <a:pt x="238" y="0"/>
                  </a:moveTo>
                  <a:cubicBezTo>
                    <a:pt x="238" y="0"/>
                    <a:pt x="238" y="0"/>
                    <a:pt x="2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0265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dark, outdoor object, night, comet&#10;&#10;Description automatically generated">
            <a:extLst>
              <a:ext uri="{FF2B5EF4-FFF2-40B4-BE49-F238E27FC236}">
                <a16:creationId xmlns:a16="http://schemas.microsoft.com/office/drawing/2014/main" id="{E148F5C3-5DBF-4F0D-BEFA-3B4DE9409E8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11CE934A-C14C-406B-A3A1-0855708C78F1}"/>
              </a:ext>
            </a:extLst>
          </p:cNvPr>
          <p:cNvSpPr>
            <a:spLocks noGrp="1"/>
          </p:cNvSpPr>
          <p:nvPr>
            <p:ph type="title"/>
          </p:nvPr>
        </p:nvSpPr>
        <p:spPr/>
        <p:txBody>
          <a:bodyPr/>
          <a:lstStyle/>
          <a:p>
            <a:r>
              <a:rPr lang="en-GB" dirty="0"/>
              <a:t>Cyber insurance issues </a:t>
            </a:r>
          </a:p>
        </p:txBody>
      </p:sp>
      <p:grpSp>
        <p:nvGrpSpPr>
          <p:cNvPr id="9" name="Group 11">
            <a:extLst>
              <a:ext uri="{FF2B5EF4-FFF2-40B4-BE49-F238E27FC236}">
                <a16:creationId xmlns:a16="http://schemas.microsoft.com/office/drawing/2014/main" id="{50495D3B-D324-4BBF-BBAB-32FCADB9D56B}"/>
              </a:ext>
            </a:extLst>
          </p:cNvPr>
          <p:cNvGrpSpPr>
            <a:grpSpLocks noChangeAspect="1"/>
          </p:cNvGrpSpPr>
          <p:nvPr/>
        </p:nvGrpSpPr>
        <p:grpSpPr bwMode="auto">
          <a:xfrm>
            <a:off x="3533408" y="592087"/>
            <a:ext cx="468313" cy="466725"/>
            <a:chOff x="894" y="1242"/>
            <a:chExt cx="295" cy="294"/>
          </a:xfrm>
          <a:solidFill>
            <a:schemeClr val="bg1"/>
          </a:solidFill>
        </p:grpSpPr>
        <p:sp>
          <p:nvSpPr>
            <p:cNvPr id="10" name="Freeform 12">
              <a:extLst>
                <a:ext uri="{FF2B5EF4-FFF2-40B4-BE49-F238E27FC236}">
                  <a16:creationId xmlns:a16="http://schemas.microsoft.com/office/drawing/2014/main" id="{D67DA301-5E49-435A-9069-BC034095B43B}"/>
                </a:ext>
              </a:extLst>
            </p:cNvPr>
            <p:cNvSpPr>
              <a:spLocks noEditPoints="1"/>
            </p:cNvSpPr>
            <p:nvPr/>
          </p:nvSpPr>
          <p:spPr bwMode="auto">
            <a:xfrm>
              <a:off x="906" y="1286"/>
              <a:ext cx="272" cy="170"/>
            </a:xfrm>
            <a:custGeom>
              <a:avLst/>
              <a:gdLst>
                <a:gd name="T0" fmla="*/ 2309 w 2321"/>
                <a:gd name="T1" fmla="*/ 700 h 1448"/>
                <a:gd name="T2" fmla="*/ 1991 w 2321"/>
                <a:gd name="T3" fmla="*/ 370 h 1448"/>
                <a:gd name="T4" fmla="*/ 1160 w 2321"/>
                <a:gd name="T5" fmla="*/ 0 h 1448"/>
                <a:gd name="T6" fmla="*/ 329 w 2321"/>
                <a:gd name="T7" fmla="*/ 370 h 1448"/>
                <a:gd name="T8" fmla="*/ 11 w 2321"/>
                <a:gd name="T9" fmla="*/ 700 h 1448"/>
                <a:gd name="T10" fmla="*/ 11 w 2321"/>
                <a:gd name="T11" fmla="*/ 748 h 1448"/>
                <a:gd name="T12" fmla="*/ 329 w 2321"/>
                <a:gd name="T13" fmla="*/ 1079 h 1448"/>
                <a:gd name="T14" fmla="*/ 1160 w 2321"/>
                <a:gd name="T15" fmla="*/ 1448 h 1448"/>
                <a:gd name="T16" fmla="*/ 1991 w 2321"/>
                <a:gd name="T17" fmla="*/ 1079 h 1448"/>
                <a:gd name="T18" fmla="*/ 2309 w 2321"/>
                <a:gd name="T19" fmla="*/ 748 h 1448"/>
                <a:gd name="T20" fmla="*/ 2309 w 2321"/>
                <a:gd name="T21" fmla="*/ 700 h 1448"/>
                <a:gd name="T22" fmla="*/ 1941 w 2321"/>
                <a:gd name="T23" fmla="*/ 1020 h 1448"/>
                <a:gd name="T24" fmla="*/ 1160 w 2321"/>
                <a:gd name="T25" fmla="*/ 1371 h 1448"/>
                <a:gd name="T26" fmla="*/ 380 w 2321"/>
                <a:gd name="T27" fmla="*/ 1020 h 1448"/>
                <a:gd name="T28" fmla="*/ 91 w 2321"/>
                <a:gd name="T29" fmla="*/ 724 h 1448"/>
                <a:gd name="T30" fmla="*/ 380 w 2321"/>
                <a:gd name="T31" fmla="*/ 428 h 1448"/>
                <a:gd name="T32" fmla="*/ 1160 w 2321"/>
                <a:gd name="T33" fmla="*/ 78 h 1448"/>
                <a:gd name="T34" fmla="*/ 1941 w 2321"/>
                <a:gd name="T35" fmla="*/ 428 h 1448"/>
                <a:gd name="T36" fmla="*/ 2229 w 2321"/>
                <a:gd name="T37" fmla="*/ 724 h 1448"/>
                <a:gd name="T38" fmla="*/ 1941 w 2321"/>
                <a:gd name="T39" fmla="*/ 102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1" h="1448">
                  <a:moveTo>
                    <a:pt x="2309" y="700"/>
                  </a:moveTo>
                  <a:cubicBezTo>
                    <a:pt x="2256" y="633"/>
                    <a:pt x="2143" y="500"/>
                    <a:pt x="1991" y="370"/>
                  </a:cubicBezTo>
                  <a:cubicBezTo>
                    <a:pt x="1796" y="201"/>
                    <a:pt x="1493" y="0"/>
                    <a:pt x="1160" y="0"/>
                  </a:cubicBezTo>
                  <a:cubicBezTo>
                    <a:pt x="828" y="0"/>
                    <a:pt x="525" y="201"/>
                    <a:pt x="329" y="370"/>
                  </a:cubicBezTo>
                  <a:cubicBezTo>
                    <a:pt x="178" y="500"/>
                    <a:pt x="65" y="633"/>
                    <a:pt x="11" y="700"/>
                  </a:cubicBezTo>
                  <a:cubicBezTo>
                    <a:pt x="0" y="714"/>
                    <a:pt x="0" y="734"/>
                    <a:pt x="11" y="748"/>
                  </a:cubicBezTo>
                  <a:cubicBezTo>
                    <a:pt x="65" y="816"/>
                    <a:pt x="178" y="948"/>
                    <a:pt x="329" y="1079"/>
                  </a:cubicBezTo>
                  <a:cubicBezTo>
                    <a:pt x="525" y="1247"/>
                    <a:pt x="828" y="1448"/>
                    <a:pt x="1160" y="1448"/>
                  </a:cubicBezTo>
                  <a:cubicBezTo>
                    <a:pt x="1493" y="1448"/>
                    <a:pt x="1796" y="1247"/>
                    <a:pt x="1991" y="1079"/>
                  </a:cubicBezTo>
                  <a:cubicBezTo>
                    <a:pt x="2143" y="948"/>
                    <a:pt x="2256" y="816"/>
                    <a:pt x="2309" y="748"/>
                  </a:cubicBezTo>
                  <a:cubicBezTo>
                    <a:pt x="2321" y="734"/>
                    <a:pt x="2321" y="714"/>
                    <a:pt x="2309" y="700"/>
                  </a:cubicBezTo>
                  <a:close/>
                  <a:moveTo>
                    <a:pt x="1941" y="1020"/>
                  </a:moveTo>
                  <a:cubicBezTo>
                    <a:pt x="1755" y="1180"/>
                    <a:pt x="1469" y="1371"/>
                    <a:pt x="1160" y="1371"/>
                  </a:cubicBezTo>
                  <a:cubicBezTo>
                    <a:pt x="851" y="1371"/>
                    <a:pt x="565" y="1180"/>
                    <a:pt x="380" y="1020"/>
                  </a:cubicBezTo>
                  <a:cubicBezTo>
                    <a:pt x="249" y="908"/>
                    <a:pt x="148" y="794"/>
                    <a:pt x="91" y="724"/>
                  </a:cubicBezTo>
                  <a:cubicBezTo>
                    <a:pt x="148" y="655"/>
                    <a:pt x="249" y="541"/>
                    <a:pt x="380" y="428"/>
                  </a:cubicBezTo>
                  <a:cubicBezTo>
                    <a:pt x="565" y="268"/>
                    <a:pt x="851" y="78"/>
                    <a:pt x="1160" y="78"/>
                  </a:cubicBezTo>
                  <a:cubicBezTo>
                    <a:pt x="1469" y="78"/>
                    <a:pt x="1755" y="268"/>
                    <a:pt x="1941" y="428"/>
                  </a:cubicBezTo>
                  <a:cubicBezTo>
                    <a:pt x="2071" y="541"/>
                    <a:pt x="2172" y="655"/>
                    <a:pt x="2229" y="724"/>
                  </a:cubicBezTo>
                  <a:cubicBezTo>
                    <a:pt x="2172" y="794"/>
                    <a:pt x="2071" y="908"/>
                    <a:pt x="1941" y="10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3">
              <a:extLst>
                <a:ext uri="{FF2B5EF4-FFF2-40B4-BE49-F238E27FC236}">
                  <a16:creationId xmlns:a16="http://schemas.microsoft.com/office/drawing/2014/main" id="{43E272B7-9ECF-4E73-BD27-1372435B3240}"/>
                </a:ext>
              </a:extLst>
            </p:cNvPr>
            <p:cNvSpPr>
              <a:spLocks noEditPoints="1"/>
            </p:cNvSpPr>
            <p:nvPr/>
          </p:nvSpPr>
          <p:spPr bwMode="auto">
            <a:xfrm>
              <a:off x="993" y="1322"/>
              <a:ext cx="97" cy="98"/>
            </a:xfrm>
            <a:custGeom>
              <a:avLst/>
              <a:gdLst>
                <a:gd name="T0" fmla="*/ 416 w 833"/>
                <a:gd name="T1" fmla="*/ 0 h 833"/>
                <a:gd name="T2" fmla="*/ 0 w 833"/>
                <a:gd name="T3" fmla="*/ 416 h 833"/>
                <a:gd name="T4" fmla="*/ 416 w 833"/>
                <a:gd name="T5" fmla="*/ 833 h 833"/>
                <a:gd name="T6" fmla="*/ 833 w 833"/>
                <a:gd name="T7" fmla="*/ 416 h 833"/>
                <a:gd name="T8" fmla="*/ 416 w 833"/>
                <a:gd name="T9" fmla="*/ 0 h 833"/>
                <a:gd name="T10" fmla="*/ 416 w 833"/>
                <a:gd name="T11" fmla="*/ 756 h 833"/>
                <a:gd name="T12" fmla="*/ 77 w 833"/>
                <a:gd name="T13" fmla="*/ 416 h 833"/>
                <a:gd name="T14" fmla="*/ 416 w 833"/>
                <a:gd name="T15" fmla="*/ 77 h 833"/>
                <a:gd name="T16" fmla="*/ 755 w 833"/>
                <a:gd name="T17" fmla="*/ 416 h 833"/>
                <a:gd name="T18" fmla="*/ 416 w 833"/>
                <a:gd name="T19" fmla="*/ 756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3" h="833">
                  <a:moveTo>
                    <a:pt x="416" y="0"/>
                  </a:moveTo>
                  <a:cubicBezTo>
                    <a:pt x="187" y="0"/>
                    <a:pt x="0" y="187"/>
                    <a:pt x="0" y="416"/>
                  </a:cubicBezTo>
                  <a:cubicBezTo>
                    <a:pt x="0" y="646"/>
                    <a:pt x="187" y="833"/>
                    <a:pt x="416" y="833"/>
                  </a:cubicBezTo>
                  <a:cubicBezTo>
                    <a:pt x="646" y="833"/>
                    <a:pt x="833" y="646"/>
                    <a:pt x="833" y="416"/>
                  </a:cubicBezTo>
                  <a:cubicBezTo>
                    <a:pt x="833" y="187"/>
                    <a:pt x="646" y="0"/>
                    <a:pt x="416" y="0"/>
                  </a:cubicBezTo>
                  <a:close/>
                  <a:moveTo>
                    <a:pt x="416" y="756"/>
                  </a:moveTo>
                  <a:cubicBezTo>
                    <a:pt x="229" y="756"/>
                    <a:pt x="77" y="603"/>
                    <a:pt x="77" y="416"/>
                  </a:cubicBezTo>
                  <a:cubicBezTo>
                    <a:pt x="77" y="229"/>
                    <a:pt x="229" y="77"/>
                    <a:pt x="416" y="77"/>
                  </a:cubicBezTo>
                  <a:cubicBezTo>
                    <a:pt x="603" y="77"/>
                    <a:pt x="755" y="229"/>
                    <a:pt x="755" y="416"/>
                  </a:cubicBezTo>
                  <a:cubicBezTo>
                    <a:pt x="755" y="603"/>
                    <a:pt x="603" y="756"/>
                    <a:pt x="416" y="7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4">
              <a:extLst>
                <a:ext uri="{FF2B5EF4-FFF2-40B4-BE49-F238E27FC236}">
                  <a16:creationId xmlns:a16="http://schemas.microsoft.com/office/drawing/2014/main" id="{A7671253-E19A-4877-8978-3D9DB60C3297}"/>
                </a:ext>
              </a:extLst>
            </p:cNvPr>
            <p:cNvSpPr>
              <a:spLocks/>
            </p:cNvSpPr>
            <p:nvPr/>
          </p:nvSpPr>
          <p:spPr bwMode="auto">
            <a:xfrm>
              <a:off x="1013" y="1341"/>
              <a:ext cx="57" cy="58"/>
            </a:xfrm>
            <a:custGeom>
              <a:avLst/>
              <a:gdLst>
                <a:gd name="T0" fmla="*/ 450 w 489"/>
                <a:gd name="T1" fmla="*/ 206 h 489"/>
                <a:gd name="T2" fmla="*/ 283 w 489"/>
                <a:gd name="T3" fmla="*/ 206 h 489"/>
                <a:gd name="T4" fmla="*/ 283 w 489"/>
                <a:gd name="T5" fmla="*/ 38 h 489"/>
                <a:gd name="T6" fmla="*/ 244 w 489"/>
                <a:gd name="T7" fmla="*/ 0 h 489"/>
                <a:gd name="T8" fmla="*/ 206 w 489"/>
                <a:gd name="T9" fmla="*/ 38 h 489"/>
                <a:gd name="T10" fmla="*/ 206 w 489"/>
                <a:gd name="T11" fmla="*/ 206 h 489"/>
                <a:gd name="T12" fmla="*/ 38 w 489"/>
                <a:gd name="T13" fmla="*/ 206 h 489"/>
                <a:gd name="T14" fmla="*/ 0 w 489"/>
                <a:gd name="T15" fmla="*/ 244 h 489"/>
                <a:gd name="T16" fmla="*/ 38 w 489"/>
                <a:gd name="T17" fmla="*/ 283 h 489"/>
                <a:gd name="T18" fmla="*/ 206 w 489"/>
                <a:gd name="T19" fmla="*/ 283 h 489"/>
                <a:gd name="T20" fmla="*/ 206 w 489"/>
                <a:gd name="T21" fmla="*/ 450 h 489"/>
                <a:gd name="T22" fmla="*/ 244 w 489"/>
                <a:gd name="T23" fmla="*/ 489 h 489"/>
                <a:gd name="T24" fmla="*/ 283 w 489"/>
                <a:gd name="T25" fmla="*/ 450 h 489"/>
                <a:gd name="T26" fmla="*/ 283 w 489"/>
                <a:gd name="T27" fmla="*/ 283 h 489"/>
                <a:gd name="T28" fmla="*/ 450 w 489"/>
                <a:gd name="T29" fmla="*/ 283 h 489"/>
                <a:gd name="T30" fmla="*/ 489 w 489"/>
                <a:gd name="T31" fmla="*/ 244 h 489"/>
                <a:gd name="T32" fmla="*/ 450 w 489"/>
                <a:gd name="T33" fmla="*/ 20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89">
                  <a:moveTo>
                    <a:pt x="450" y="206"/>
                  </a:moveTo>
                  <a:cubicBezTo>
                    <a:pt x="283" y="206"/>
                    <a:pt x="283" y="206"/>
                    <a:pt x="283" y="206"/>
                  </a:cubicBezTo>
                  <a:cubicBezTo>
                    <a:pt x="283" y="38"/>
                    <a:pt x="283" y="38"/>
                    <a:pt x="283" y="38"/>
                  </a:cubicBezTo>
                  <a:cubicBezTo>
                    <a:pt x="283" y="17"/>
                    <a:pt x="266" y="0"/>
                    <a:pt x="244" y="0"/>
                  </a:cubicBezTo>
                  <a:cubicBezTo>
                    <a:pt x="223" y="0"/>
                    <a:pt x="206" y="17"/>
                    <a:pt x="206" y="38"/>
                  </a:cubicBezTo>
                  <a:cubicBezTo>
                    <a:pt x="206" y="206"/>
                    <a:pt x="206" y="206"/>
                    <a:pt x="206" y="206"/>
                  </a:cubicBezTo>
                  <a:cubicBezTo>
                    <a:pt x="38" y="206"/>
                    <a:pt x="38" y="206"/>
                    <a:pt x="38" y="206"/>
                  </a:cubicBezTo>
                  <a:cubicBezTo>
                    <a:pt x="17" y="206"/>
                    <a:pt x="0" y="223"/>
                    <a:pt x="0" y="244"/>
                  </a:cubicBezTo>
                  <a:cubicBezTo>
                    <a:pt x="0" y="266"/>
                    <a:pt x="17" y="283"/>
                    <a:pt x="38" y="283"/>
                  </a:cubicBezTo>
                  <a:cubicBezTo>
                    <a:pt x="206" y="283"/>
                    <a:pt x="206" y="283"/>
                    <a:pt x="206" y="283"/>
                  </a:cubicBezTo>
                  <a:cubicBezTo>
                    <a:pt x="206" y="450"/>
                    <a:pt x="206" y="450"/>
                    <a:pt x="206" y="450"/>
                  </a:cubicBezTo>
                  <a:cubicBezTo>
                    <a:pt x="206" y="472"/>
                    <a:pt x="223" y="489"/>
                    <a:pt x="244" y="489"/>
                  </a:cubicBezTo>
                  <a:cubicBezTo>
                    <a:pt x="266" y="489"/>
                    <a:pt x="283" y="472"/>
                    <a:pt x="283" y="450"/>
                  </a:cubicBezTo>
                  <a:cubicBezTo>
                    <a:pt x="283" y="283"/>
                    <a:pt x="283" y="283"/>
                    <a:pt x="283" y="283"/>
                  </a:cubicBezTo>
                  <a:cubicBezTo>
                    <a:pt x="450" y="283"/>
                    <a:pt x="450" y="283"/>
                    <a:pt x="450" y="283"/>
                  </a:cubicBezTo>
                  <a:cubicBezTo>
                    <a:pt x="472" y="283"/>
                    <a:pt x="489" y="266"/>
                    <a:pt x="489" y="244"/>
                  </a:cubicBezTo>
                  <a:cubicBezTo>
                    <a:pt x="489" y="223"/>
                    <a:pt x="472" y="206"/>
                    <a:pt x="450"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5">
              <a:extLst>
                <a:ext uri="{FF2B5EF4-FFF2-40B4-BE49-F238E27FC236}">
                  <a16:creationId xmlns:a16="http://schemas.microsoft.com/office/drawing/2014/main" id="{8381AA10-CDE4-4734-B68D-FCABEF0C9637}"/>
                </a:ext>
              </a:extLst>
            </p:cNvPr>
            <p:cNvSpPr>
              <a:spLocks/>
            </p:cNvSpPr>
            <p:nvPr/>
          </p:nvSpPr>
          <p:spPr bwMode="auto">
            <a:xfrm>
              <a:off x="894" y="1242"/>
              <a:ext cx="28" cy="63"/>
            </a:xfrm>
            <a:custGeom>
              <a:avLst/>
              <a:gdLst>
                <a:gd name="T0" fmla="*/ 39 w 235"/>
                <a:gd name="T1" fmla="*/ 535 h 535"/>
                <a:gd name="T2" fmla="*/ 78 w 235"/>
                <a:gd name="T3" fmla="*/ 496 h 535"/>
                <a:gd name="T4" fmla="*/ 78 w 235"/>
                <a:gd name="T5" fmla="*/ 77 h 535"/>
                <a:gd name="T6" fmla="*/ 196 w 235"/>
                <a:gd name="T7" fmla="*/ 77 h 535"/>
                <a:gd name="T8" fmla="*/ 235 w 235"/>
                <a:gd name="T9" fmla="*/ 38 h 535"/>
                <a:gd name="T10" fmla="*/ 196 w 235"/>
                <a:gd name="T11" fmla="*/ 0 h 535"/>
                <a:gd name="T12" fmla="*/ 39 w 235"/>
                <a:gd name="T13" fmla="*/ 0 h 535"/>
                <a:gd name="T14" fmla="*/ 0 w 235"/>
                <a:gd name="T15" fmla="*/ 38 h 535"/>
                <a:gd name="T16" fmla="*/ 0 w 235"/>
                <a:gd name="T17" fmla="*/ 496 h 535"/>
                <a:gd name="T18" fmla="*/ 39 w 235"/>
                <a:gd name="T19"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535">
                  <a:moveTo>
                    <a:pt x="39" y="535"/>
                  </a:moveTo>
                  <a:cubicBezTo>
                    <a:pt x="60" y="535"/>
                    <a:pt x="78" y="517"/>
                    <a:pt x="78" y="496"/>
                  </a:cubicBezTo>
                  <a:cubicBezTo>
                    <a:pt x="78" y="77"/>
                    <a:pt x="78" y="77"/>
                    <a:pt x="78" y="77"/>
                  </a:cubicBezTo>
                  <a:cubicBezTo>
                    <a:pt x="196" y="77"/>
                    <a:pt x="196" y="77"/>
                    <a:pt x="196" y="77"/>
                  </a:cubicBezTo>
                  <a:cubicBezTo>
                    <a:pt x="217" y="77"/>
                    <a:pt x="235" y="60"/>
                    <a:pt x="235" y="38"/>
                  </a:cubicBezTo>
                  <a:cubicBezTo>
                    <a:pt x="235" y="17"/>
                    <a:pt x="217" y="0"/>
                    <a:pt x="196" y="0"/>
                  </a:cubicBezTo>
                  <a:cubicBezTo>
                    <a:pt x="39" y="0"/>
                    <a:pt x="39" y="0"/>
                    <a:pt x="39" y="0"/>
                  </a:cubicBezTo>
                  <a:cubicBezTo>
                    <a:pt x="18" y="0"/>
                    <a:pt x="0" y="17"/>
                    <a:pt x="0" y="38"/>
                  </a:cubicBezTo>
                  <a:cubicBezTo>
                    <a:pt x="0" y="496"/>
                    <a:pt x="0" y="496"/>
                    <a:pt x="0" y="496"/>
                  </a:cubicBezTo>
                  <a:cubicBezTo>
                    <a:pt x="0" y="517"/>
                    <a:pt x="18" y="535"/>
                    <a:pt x="39" y="5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6">
              <a:extLst>
                <a:ext uri="{FF2B5EF4-FFF2-40B4-BE49-F238E27FC236}">
                  <a16:creationId xmlns:a16="http://schemas.microsoft.com/office/drawing/2014/main" id="{CE37CA2A-45FF-4E38-A80B-74257D1DA1D5}"/>
                </a:ext>
              </a:extLst>
            </p:cNvPr>
            <p:cNvSpPr>
              <a:spLocks/>
            </p:cNvSpPr>
            <p:nvPr/>
          </p:nvSpPr>
          <p:spPr bwMode="auto">
            <a:xfrm>
              <a:off x="947" y="1242"/>
              <a:ext cx="29" cy="9"/>
            </a:xfrm>
            <a:custGeom>
              <a:avLst/>
              <a:gdLst>
                <a:gd name="T0" fmla="*/ 39 w 249"/>
                <a:gd name="T1" fmla="*/ 77 h 77"/>
                <a:gd name="T2" fmla="*/ 210 w 249"/>
                <a:gd name="T3" fmla="*/ 77 h 77"/>
                <a:gd name="T4" fmla="*/ 249 w 249"/>
                <a:gd name="T5" fmla="*/ 38 h 77"/>
                <a:gd name="T6" fmla="*/ 210 w 249"/>
                <a:gd name="T7" fmla="*/ 0 h 77"/>
                <a:gd name="T8" fmla="*/ 39 w 249"/>
                <a:gd name="T9" fmla="*/ 0 h 77"/>
                <a:gd name="T10" fmla="*/ 0 w 249"/>
                <a:gd name="T11" fmla="*/ 38 h 77"/>
                <a:gd name="T12" fmla="*/ 39 w 24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39" y="77"/>
                  </a:moveTo>
                  <a:cubicBezTo>
                    <a:pt x="210" y="77"/>
                    <a:pt x="210" y="77"/>
                    <a:pt x="210" y="77"/>
                  </a:cubicBezTo>
                  <a:cubicBezTo>
                    <a:pt x="231" y="77"/>
                    <a:pt x="249" y="60"/>
                    <a:pt x="249" y="38"/>
                  </a:cubicBezTo>
                  <a:cubicBezTo>
                    <a:pt x="249" y="17"/>
                    <a:pt x="231" y="0"/>
                    <a:pt x="210" y="0"/>
                  </a:cubicBezTo>
                  <a:cubicBezTo>
                    <a:pt x="39" y="0"/>
                    <a:pt x="39" y="0"/>
                    <a:pt x="39" y="0"/>
                  </a:cubicBezTo>
                  <a:cubicBezTo>
                    <a:pt x="17" y="0"/>
                    <a:pt x="0" y="17"/>
                    <a:pt x="0" y="38"/>
                  </a:cubicBezTo>
                  <a:cubicBezTo>
                    <a:pt x="0" y="60"/>
                    <a:pt x="17"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7">
              <a:extLst>
                <a:ext uri="{FF2B5EF4-FFF2-40B4-BE49-F238E27FC236}">
                  <a16:creationId xmlns:a16="http://schemas.microsoft.com/office/drawing/2014/main" id="{2998C7CB-F7F4-463F-89FE-DA49178D585F}"/>
                </a:ext>
              </a:extLst>
            </p:cNvPr>
            <p:cNvSpPr>
              <a:spLocks/>
            </p:cNvSpPr>
            <p:nvPr/>
          </p:nvSpPr>
          <p:spPr bwMode="auto">
            <a:xfrm>
              <a:off x="1000" y="1242"/>
              <a:ext cx="30" cy="9"/>
            </a:xfrm>
            <a:custGeom>
              <a:avLst/>
              <a:gdLst>
                <a:gd name="T0" fmla="*/ 39 w 249"/>
                <a:gd name="T1" fmla="*/ 77 h 77"/>
                <a:gd name="T2" fmla="*/ 210 w 249"/>
                <a:gd name="T3" fmla="*/ 77 h 77"/>
                <a:gd name="T4" fmla="*/ 249 w 249"/>
                <a:gd name="T5" fmla="*/ 38 h 77"/>
                <a:gd name="T6" fmla="*/ 210 w 249"/>
                <a:gd name="T7" fmla="*/ 0 h 77"/>
                <a:gd name="T8" fmla="*/ 39 w 249"/>
                <a:gd name="T9" fmla="*/ 0 h 77"/>
                <a:gd name="T10" fmla="*/ 0 w 249"/>
                <a:gd name="T11" fmla="*/ 38 h 77"/>
                <a:gd name="T12" fmla="*/ 39 w 24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39" y="77"/>
                  </a:moveTo>
                  <a:cubicBezTo>
                    <a:pt x="210" y="77"/>
                    <a:pt x="210" y="77"/>
                    <a:pt x="210" y="77"/>
                  </a:cubicBezTo>
                  <a:cubicBezTo>
                    <a:pt x="231" y="77"/>
                    <a:pt x="249" y="60"/>
                    <a:pt x="249" y="38"/>
                  </a:cubicBezTo>
                  <a:cubicBezTo>
                    <a:pt x="249" y="17"/>
                    <a:pt x="231" y="0"/>
                    <a:pt x="210" y="0"/>
                  </a:cubicBezTo>
                  <a:cubicBezTo>
                    <a:pt x="39" y="0"/>
                    <a:pt x="39" y="0"/>
                    <a:pt x="39" y="0"/>
                  </a:cubicBezTo>
                  <a:cubicBezTo>
                    <a:pt x="17" y="0"/>
                    <a:pt x="0" y="17"/>
                    <a:pt x="0" y="38"/>
                  </a:cubicBezTo>
                  <a:cubicBezTo>
                    <a:pt x="0" y="60"/>
                    <a:pt x="17" y="77"/>
                    <a:pt x="3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8">
              <a:extLst>
                <a:ext uri="{FF2B5EF4-FFF2-40B4-BE49-F238E27FC236}">
                  <a16:creationId xmlns:a16="http://schemas.microsoft.com/office/drawing/2014/main" id="{33BD8693-BA49-4EFF-AD37-F517C698EBDD}"/>
                </a:ext>
              </a:extLst>
            </p:cNvPr>
            <p:cNvSpPr>
              <a:spLocks/>
            </p:cNvSpPr>
            <p:nvPr/>
          </p:nvSpPr>
          <p:spPr bwMode="auto">
            <a:xfrm>
              <a:off x="894" y="1456"/>
              <a:ext cx="46" cy="9"/>
            </a:xfrm>
            <a:custGeom>
              <a:avLst/>
              <a:gdLst>
                <a:gd name="T0" fmla="*/ 39 w 395"/>
                <a:gd name="T1" fmla="*/ 78 h 78"/>
                <a:gd name="T2" fmla="*/ 357 w 395"/>
                <a:gd name="T3" fmla="*/ 78 h 78"/>
                <a:gd name="T4" fmla="*/ 395 w 395"/>
                <a:gd name="T5" fmla="*/ 39 h 78"/>
                <a:gd name="T6" fmla="*/ 357 w 395"/>
                <a:gd name="T7" fmla="*/ 0 h 78"/>
                <a:gd name="T8" fmla="*/ 39 w 395"/>
                <a:gd name="T9" fmla="*/ 0 h 78"/>
                <a:gd name="T10" fmla="*/ 0 w 395"/>
                <a:gd name="T11" fmla="*/ 39 h 78"/>
                <a:gd name="T12" fmla="*/ 39 w 395"/>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395" h="78">
                  <a:moveTo>
                    <a:pt x="39" y="78"/>
                  </a:moveTo>
                  <a:cubicBezTo>
                    <a:pt x="357" y="78"/>
                    <a:pt x="357" y="78"/>
                    <a:pt x="357" y="78"/>
                  </a:cubicBezTo>
                  <a:cubicBezTo>
                    <a:pt x="378" y="78"/>
                    <a:pt x="395" y="60"/>
                    <a:pt x="395" y="39"/>
                  </a:cubicBezTo>
                  <a:cubicBezTo>
                    <a:pt x="395" y="18"/>
                    <a:pt x="378" y="0"/>
                    <a:pt x="357" y="0"/>
                  </a:cubicBezTo>
                  <a:cubicBezTo>
                    <a:pt x="39" y="0"/>
                    <a:pt x="39" y="0"/>
                    <a:pt x="39" y="0"/>
                  </a:cubicBezTo>
                  <a:cubicBezTo>
                    <a:pt x="18" y="0"/>
                    <a:pt x="0" y="18"/>
                    <a:pt x="0" y="39"/>
                  </a:cubicBezTo>
                  <a:cubicBezTo>
                    <a:pt x="0" y="60"/>
                    <a:pt x="18" y="78"/>
                    <a:pt x="3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9">
              <a:extLst>
                <a:ext uri="{FF2B5EF4-FFF2-40B4-BE49-F238E27FC236}">
                  <a16:creationId xmlns:a16="http://schemas.microsoft.com/office/drawing/2014/main" id="{AD354D9B-159C-4A98-9611-66ED8C3126E9}"/>
                </a:ext>
              </a:extLst>
            </p:cNvPr>
            <p:cNvSpPr>
              <a:spLocks/>
            </p:cNvSpPr>
            <p:nvPr/>
          </p:nvSpPr>
          <p:spPr bwMode="auto">
            <a:xfrm>
              <a:off x="894" y="1491"/>
              <a:ext cx="99" cy="9"/>
            </a:xfrm>
            <a:custGeom>
              <a:avLst/>
              <a:gdLst>
                <a:gd name="T0" fmla="*/ 806 w 844"/>
                <a:gd name="T1" fmla="*/ 0 h 77"/>
                <a:gd name="T2" fmla="*/ 39 w 844"/>
                <a:gd name="T3" fmla="*/ 0 h 77"/>
                <a:gd name="T4" fmla="*/ 0 w 844"/>
                <a:gd name="T5" fmla="*/ 38 h 77"/>
                <a:gd name="T6" fmla="*/ 39 w 844"/>
                <a:gd name="T7" fmla="*/ 77 h 77"/>
                <a:gd name="T8" fmla="*/ 806 w 844"/>
                <a:gd name="T9" fmla="*/ 77 h 77"/>
                <a:gd name="T10" fmla="*/ 844 w 844"/>
                <a:gd name="T11" fmla="*/ 38 h 77"/>
                <a:gd name="T12" fmla="*/ 806 w 84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44" h="77">
                  <a:moveTo>
                    <a:pt x="806" y="0"/>
                  </a:moveTo>
                  <a:cubicBezTo>
                    <a:pt x="39" y="0"/>
                    <a:pt x="39" y="0"/>
                    <a:pt x="39" y="0"/>
                  </a:cubicBezTo>
                  <a:cubicBezTo>
                    <a:pt x="18" y="0"/>
                    <a:pt x="0" y="17"/>
                    <a:pt x="0" y="38"/>
                  </a:cubicBezTo>
                  <a:cubicBezTo>
                    <a:pt x="0" y="60"/>
                    <a:pt x="18" y="77"/>
                    <a:pt x="39" y="77"/>
                  </a:cubicBezTo>
                  <a:cubicBezTo>
                    <a:pt x="806" y="77"/>
                    <a:pt x="806" y="77"/>
                    <a:pt x="806" y="77"/>
                  </a:cubicBezTo>
                  <a:cubicBezTo>
                    <a:pt x="827" y="77"/>
                    <a:pt x="844" y="60"/>
                    <a:pt x="844" y="38"/>
                  </a:cubicBezTo>
                  <a:cubicBezTo>
                    <a:pt x="844" y="17"/>
                    <a:pt x="827" y="0"/>
                    <a:pt x="8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0">
              <a:extLst>
                <a:ext uri="{FF2B5EF4-FFF2-40B4-BE49-F238E27FC236}">
                  <a16:creationId xmlns:a16="http://schemas.microsoft.com/office/drawing/2014/main" id="{43F42456-7EA2-4EB2-B771-D413BC9F4109}"/>
                </a:ext>
              </a:extLst>
            </p:cNvPr>
            <p:cNvSpPr>
              <a:spLocks/>
            </p:cNvSpPr>
            <p:nvPr/>
          </p:nvSpPr>
          <p:spPr bwMode="auto">
            <a:xfrm>
              <a:off x="894" y="1526"/>
              <a:ext cx="62" cy="9"/>
            </a:xfrm>
            <a:custGeom>
              <a:avLst/>
              <a:gdLst>
                <a:gd name="T0" fmla="*/ 493 w 531"/>
                <a:gd name="T1" fmla="*/ 0 h 77"/>
                <a:gd name="T2" fmla="*/ 39 w 531"/>
                <a:gd name="T3" fmla="*/ 0 h 77"/>
                <a:gd name="T4" fmla="*/ 0 w 531"/>
                <a:gd name="T5" fmla="*/ 39 h 77"/>
                <a:gd name="T6" fmla="*/ 39 w 531"/>
                <a:gd name="T7" fmla="*/ 77 h 77"/>
                <a:gd name="T8" fmla="*/ 493 w 531"/>
                <a:gd name="T9" fmla="*/ 77 h 77"/>
                <a:gd name="T10" fmla="*/ 531 w 531"/>
                <a:gd name="T11" fmla="*/ 39 h 77"/>
                <a:gd name="T12" fmla="*/ 493 w 53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531" h="77">
                  <a:moveTo>
                    <a:pt x="493" y="0"/>
                  </a:moveTo>
                  <a:cubicBezTo>
                    <a:pt x="39" y="0"/>
                    <a:pt x="39" y="0"/>
                    <a:pt x="39" y="0"/>
                  </a:cubicBezTo>
                  <a:cubicBezTo>
                    <a:pt x="18" y="0"/>
                    <a:pt x="0" y="17"/>
                    <a:pt x="0" y="39"/>
                  </a:cubicBezTo>
                  <a:cubicBezTo>
                    <a:pt x="0" y="60"/>
                    <a:pt x="18" y="77"/>
                    <a:pt x="39" y="77"/>
                  </a:cubicBezTo>
                  <a:cubicBezTo>
                    <a:pt x="493" y="77"/>
                    <a:pt x="493" y="77"/>
                    <a:pt x="493" y="77"/>
                  </a:cubicBezTo>
                  <a:cubicBezTo>
                    <a:pt x="514" y="77"/>
                    <a:pt x="531" y="60"/>
                    <a:pt x="531" y="39"/>
                  </a:cubicBezTo>
                  <a:cubicBezTo>
                    <a:pt x="531" y="17"/>
                    <a:pt x="514" y="0"/>
                    <a:pt x="4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
              <a:extLst>
                <a:ext uri="{FF2B5EF4-FFF2-40B4-BE49-F238E27FC236}">
                  <a16:creationId xmlns:a16="http://schemas.microsoft.com/office/drawing/2014/main" id="{3175B266-CC1F-4C90-8740-A7556857AF9B}"/>
                </a:ext>
              </a:extLst>
            </p:cNvPr>
            <p:cNvSpPr>
              <a:spLocks/>
            </p:cNvSpPr>
            <p:nvPr/>
          </p:nvSpPr>
          <p:spPr bwMode="auto">
            <a:xfrm>
              <a:off x="1162" y="1437"/>
              <a:ext cx="27" cy="63"/>
            </a:xfrm>
            <a:custGeom>
              <a:avLst/>
              <a:gdLst>
                <a:gd name="T0" fmla="*/ 196 w 235"/>
                <a:gd name="T1" fmla="*/ 0 h 535"/>
                <a:gd name="T2" fmla="*/ 157 w 235"/>
                <a:gd name="T3" fmla="*/ 39 h 535"/>
                <a:gd name="T4" fmla="*/ 157 w 235"/>
                <a:gd name="T5" fmla="*/ 458 h 535"/>
                <a:gd name="T6" fmla="*/ 39 w 235"/>
                <a:gd name="T7" fmla="*/ 458 h 535"/>
                <a:gd name="T8" fmla="*/ 0 w 235"/>
                <a:gd name="T9" fmla="*/ 496 h 535"/>
                <a:gd name="T10" fmla="*/ 39 w 235"/>
                <a:gd name="T11" fmla="*/ 535 h 535"/>
                <a:gd name="T12" fmla="*/ 196 w 235"/>
                <a:gd name="T13" fmla="*/ 535 h 535"/>
                <a:gd name="T14" fmla="*/ 235 w 235"/>
                <a:gd name="T15" fmla="*/ 496 h 535"/>
                <a:gd name="T16" fmla="*/ 235 w 235"/>
                <a:gd name="T17" fmla="*/ 39 h 535"/>
                <a:gd name="T18" fmla="*/ 196 w 235"/>
                <a:gd name="T1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535">
                  <a:moveTo>
                    <a:pt x="196" y="0"/>
                  </a:moveTo>
                  <a:cubicBezTo>
                    <a:pt x="175" y="0"/>
                    <a:pt x="157" y="17"/>
                    <a:pt x="157" y="39"/>
                  </a:cubicBezTo>
                  <a:cubicBezTo>
                    <a:pt x="157" y="458"/>
                    <a:pt x="157" y="458"/>
                    <a:pt x="157" y="458"/>
                  </a:cubicBezTo>
                  <a:cubicBezTo>
                    <a:pt x="39" y="458"/>
                    <a:pt x="39" y="458"/>
                    <a:pt x="39" y="458"/>
                  </a:cubicBezTo>
                  <a:cubicBezTo>
                    <a:pt x="18" y="458"/>
                    <a:pt x="0" y="475"/>
                    <a:pt x="0" y="496"/>
                  </a:cubicBezTo>
                  <a:cubicBezTo>
                    <a:pt x="0" y="518"/>
                    <a:pt x="18" y="535"/>
                    <a:pt x="39" y="535"/>
                  </a:cubicBezTo>
                  <a:cubicBezTo>
                    <a:pt x="196" y="535"/>
                    <a:pt x="196" y="535"/>
                    <a:pt x="196" y="535"/>
                  </a:cubicBezTo>
                  <a:cubicBezTo>
                    <a:pt x="217" y="535"/>
                    <a:pt x="235" y="518"/>
                    <a:pt x="235" y="496"/>
                  </a:cubicBezTo>
                  <a:cubicBezTo>
                    <a:pt x="235" y="39"/>
                    <a:pt x="235" y="39"/>
                    <a:pt x="235" y="39"/>
                  </a:cubicBezTo>
                  <a:cubicBezTo>
                    <a:pt x="235" y="17"/>
                    <a:pt x="217" y="0"/>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2">
              <a:extLst>
                <a:ext uri="{FF2B5EF4-FFF2-40B4-BE49-F238E27FC236}">
                  <a16:creationId xmlns:a16="http://schemas.microsoft.com/office/drawing/2014/main" id="{F4369948-1BFB-4C37-9089-E987DBB6C97F}"/>
                </a:ext>
              </a:extLst>
            </p:cNvPr>
            <p:cNvSpPr>
              <a:spLocks/>
            </p:cNvSpPr>
            <p:nvPr/>
          </p:nvSpPr>
          <p:spPr bwMode="auto">
            <a:xfrm>
              <a:off x="1107" y="1491"/>
              <a:ext cx="29" cy="9"/>
            </a:xfrm>
            <a:custGeom>
              <a:avLst/>
              <a:gdLst>
                <a:gd name="T0" fmla="*/ 210 w 249"/>
                <a:gd name="T1" fmla="*/ 0 h 77"/>
                <a:gd name="T2" fmla="*/ 39 w 249"/>
                <a:gd name="T3" fmla="*/ 0 h 77"/>
                <a:gd name="T4" fmla="*/ 0 w 249"/>
                <a:gd name="T5" fmla="*/ 38 h 77"/>
                <a:gd name="T6" fmla="*/ 39 w 249"/>
                <a:gd name="T7" fmla="*/ 77 h 77"/>
                <a:gd name="T8" fmla="*/ 210 w 249"/>
                <a:gd name="T9" fmla="*/ 77 h 77"/>
                <a:gd name="T10" fmla="*/ 249 w 249"/>
                <a:gd name="T11" fmla="*/ 38 h 77"/>
                <a:gd name="T12" fmla="*/ 210 w 249"/>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210" y="0"/>
                  </a:moveTo>
                  <a:cubicBezTo>
                    <a:pt x="39" y="0"/>
                    <a:pt x="39" y="0"/>
                    <a:pt x="39" y="0"/>
                  </a:cubicBezTo>
                  <a:cubicBezTo>
                    <a:pt x="18" y="0"/>
                    <a:pt x="0" y="17"/>
                    <a:pt x="0" y="38"/>
                  </a:cubicBezTo>
                  <a:cubicBezTo>
                    <a:pt x="0" y="60"/>
                    <a:pt x="18" y="77"/>
                    <a:pt x="39" y="77"/>
                  </a:cubicBezTo>
                  <a:cubicBezTo>
                    <a:pt x="210" y="77"/>
                    <a:pt x="210" y="77"/>
                    <a:pt x="210" y="77"/>
                  </a:cubicBezTo>
                  <a:cubicBezTo>
                    <a:pt x="232" y="77"/>
                    <a:pt x="249" y="60"/>
                    <a:pt x="249" y="38"/>
                  </a:cubicBezTo>
                  <a:cubicBezTo>
                    <a:pt x="249" y="17"/>
                    <a:pt x="232" y="0"/>
                    <a:pt x="2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3">
              <a:extLst>
                <a:ext uri="{FF2B5EF4-FFF2-40B4-BE49-F238E27FC236}">
                  <a16:creationId xmlns:a16="http://schemas.microsoft.com/office/drawing/2014/main" id="{4238424B-2AC2-424C-B9FF-70BC232F076E}"/>
                </a:ext>
              </a:extLst>
            </p:cNvPr>
            <p:cNvSpPr>
              <a:spLocks/>
            </p:cNvSpPr>
            <p:nvPr/>
          </p:nvSpPr>
          <p:spPr bwMode="auto">
            <a:xfrm>
              <a:off x="1053" y="1491"/>
              <a:ext cx="30" cy="9"/>
            </a:xfrm>
            <a:custGeom>
              <a:avLst/>
              <a:gdLst>
                <a:gd name="T0" fmla="*/ 210 w 249"/>
                <a:gd name="T1" fmla="*/ 0 h 77"/>
                <a:gd name="T2" fmla="*/ 39 w 249"/>
                <a:gd name="T3" fmla="*/ 0 h 77"/>
                <a:gd name="T4" fmla="*/ 0 w 249"/>
                <a:gd name="T5" fmla="*/ 38 h 77"/>
                <a:gd name="T6" fmla="*/ 39 w 249"/>
                <a:gd name="T7" fmla="*/ 77 h 77"/>
                <a:gd name="T8" fmla="*/ 210 w 249"/>
                <a:gd name="T9" fmla="*/ 77 h 77"/>
                <a:gd name="T10" fmla="*/ 249 w 249"/>
                <a:gd name="T11" fmla="*/ 38 h 77"/>
                <a:gd name="T12" fmla="*/ 210 w 249"/>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49" h="77">
                  <a:moveTo>
                    <a:pt x="210" y="0"/>
                  </a:moveTo>
                  <a:cubicBezTo>
                    <a:pt x="39" y="0"/>
                    <a:pt x="39" y="0"/>
                    <a:pt x="39" y="0"/>
                  </a:cubicBezTo>
                  <a:cubicBezTo>
                    <a:pt x="18" y="0"/>
                    <a:pt x="0" y="17"/>
                    <a:pt x="0" y="38"/>
                  </a:cubicBezTo>
                  <a:cubicBezTo>
                    <a:pt x="0" y="60"/>
                    <a:pt x="18" y="77"/>
                    <a:pt x="39" y="77"/>
                  </a:cubicBezTo>
                  <a:cubicBezTo>
                    <a:pt x="210" y="77"/>
                    <a:pt x="210" y="77"/>
                    <a:pt x="210" y="77"/>
                  </a:cubicBezTo>
                  <a:cubicBezTo>
                    <a:pt x="232" y="77"/>
                    <a:pt x="249" y="60"/>
                    <a:pt x="249" y="38"/>
                  </a:cubicBezTo>
                  <a:cubicBezTo>
                    <a:pt x="249" y="17"/>
                    <a:pt x="232" y="0"/>
                    <a:pt x="2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4">
              <a:extLst>
                <a:ext uri="{FF2B5EF4-FFF2-40B4-BE49-F238E27FC236}">
                  <a16:creationId xmlns:a16="http://schemas.microsoft.com/office/drawing/2014/main" id="{4252BF98-AADB-4CE7-A1C7-BF1999AC453F}"/>
                </a:ext>
              </a:extLst>
            </p:cNvPr>
            <p:cNvSpPr>
              <a:spLocks/>
            </p:cNvSpPr>
            <p:nvPr/>
          </p:nvSpPr>
          <p:spPr bwMode="auto">
            <a:xfrm>
              <a:off x="982" y="1527"/>
              <a:ext cx="11" cy="9"/>
            </a:xfrm>
            <a:custGeom>
              <a:avLst/>
              <a:gdLst>
                <a:gd name="T0" fmla="*/ 56 w 95"/>
                <a:gd name="T1" fmla="*/ 0 h 77"/>
                <a:gd name="T2" fmla="*/ 39 w 95"/>
                <a:gd name="T3" fmla="*/ 0 h 77"/>
                <a:gd name="T4" fmla="*/ 0 w 95"/>
                <a:gd name="T5" fmla="*/ 39 h 77"/>
                <a:gd name="T6" fmla="*/ 39 w 95"/>
                <a:gd name="T7" fmla="*/ 77 h 77"/>
                <a:gd name="T8" fmla="*/ 56 w 95"/>
                <a:gd name="T9" fmla="*/ 77 h 77"/>
                <a:gd name="T10" fmla="*/ 95 w 95"/>
                <a:gd name="T11" fmla="*/ 39 h 77"/>
                <a:gd name="T12" fmla="*/ 56 w 95"/>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95" h="77">
                  <a:moveTo>
                    <a:pt x="56" y="0"/>
                  </a:moveTo>
                  <a:cubicBezTo>
                    <a:pt x="39" y="0"/>
                    <a:pt x="39" y="0"/>
                    <a:pt x="39" y="0"/>
                  </a:cubicBezTo>
                  <a:cubicBezTo>
                    <a:pt x="17" y="0"/>
                    <a:pt x="0" y="17"/>
                    <a:pt x="0" y="39"/>
                  </a:cubicBezTo>
                  <a:cubicBezTo>
                    <a:pt x="0" y="60"/>
                    <a:pt x="17" y="77"/>
                    <a:pt x="39" y="77"/>
                  </a:cubicBezTo>
                  <a:cubicBezTo>
                    <a:pt x="56" y="77"/>
                    <a:pt x="56" y="77"/>
                    <a:pt x="56" y="77"/>
                  </a:cubicBezTo>
                  <a:cubicBezTo>
                    <a:pt x="77" y="77"/>
                    <a:pt x="95" y="60"/>
                    <a:pt x="95" y="39"/>
                  </a:cubicBezTo>
                  <a:cubicBezTo>
                    <a:pt x="95" y="17"/>
                    <a:pt x="7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9" name="Group 38">
            <a:extLst>
              <a:ext uri="{FF2B5EF4-FFF2-40B4-BE49-F238E27FC236}">
                <a16:creationId xmlns:a16="http://schemas.microsoft.com/office/drawing/2014/main" id="{3FDE1F33-938E-4C42-AB27-EE1D17B8D637}"/>
              </a:ext>
            </a:extLst>
          </p:cNvPr>
          <p:cNvGrpSpPr/>
          <p:nvPr/>
        </p:nvGrpSpPr>
        <p:grpSpPr>
          <a:xfrm>
            <a:off x="2411760" y="2054612"/>
            <a:ext cx="6732240" cy="3419756"/>
            <a:chOff x="2529010" y="2054612"/>
            <a:chExt cx="5496325" cy="2795214"/>
          </a:xfrm>
        </p:grpSpPr>
        <p:sp>
          <p:nvSpPr>
            <p:cNvPr id="23" name="Rectangle 22">
              <a:extLst>
                <a:ext uri="{FF2B5EF4-FFF2-40B4-BE49-F238E27FC236}">
                  <a16:creationId xmlns:a16="http://schemas.microsoft.com/office/drawing/2014/main" id="{0591BE5B-CC8F-4EB7-B050-9C342F38FD65}"/>
                </a:ext>
              </a:extLst>
            </p:cNvPr>
            <p:cNvSpPr/>
            <p:nvPr/>
          </p:nvSpPr>
          <p:spPr>
            <a:xfrm>
              <a:off x="3033066" y="2054612"/>
              <a:ext cx="4992269" cy="540000"/>
            </a:xfrm>
            <a:prstGeom prst="rect">
              <a:avLst/>
            </a:prstGeom>
            <a:solidFill>
              <a:schemeClr val="accent1"/>
            </a:solidFill>
          </p:spPr>
          <p:txBody>
            <a:bodyPr lIns="108000" tIns="0" rIns="0" bIns="0" anchor="ctr" anchorCtr="0">
              <a:noAutofit/>
            </a:bodyPr>
            <a:lstStyle/>
            <a:p>
              <a:r>
                <a:rPr lang="en-GB" sz="1400" b="1" dirty="0">
                  <a:solidFill>
                    <a:schemeClr val="accent3">
                      <a:lumMod val="40000"/>
                      <a:lumOff val="60000"/>
                    </a:schemeClr>
                  </a:solidFill>
                </a:rPr>
                <a:t>Coverage</a:t>
              </a:r>
              <a:r>
                <a:rPr lang="en-GB" sz="1400" b="1" dirty="0">
                  <a:solidFill>
                    <a:schemeClr val="bg1"/>
                  </a:solidFill>
                </a:rPr>
                <a:t>. </a:t>
              </a:r>
              <a:r>
                <a:rPr lang="en-GB" sz="1400" dirty="0">
                  <a:solidFill>
                    <a:schemeClr val="bg1"/>
                  </a:solidFill>
                </a:rPr>
                <a:t>There is no universal coverage </a:t>
              </a:r>
            </a:p>
          </p:txBody>
        </p:sp>
        <p:grpSp>
          <p:nvGrpSpPr>
            <p:cNvPr id="24" name="Group 23">
              <a:extLst>
                <a:ext uri="{FF2B5EF4-FFF2-40B4-BE49-F238E27FC236}">
                  <a16:creationId xmlns:a16="http://schemas.microsoft.com/office/drawing/2014/main" id="{A9E0009B-7D1C-49D5-BEF0-EB6B56FF9E12}"/>
                </a:ext>
              </a:extLst>
            </p:cNvPr>
            <p:cNvGrpSpPr/>
            <p:nvPr/>
          </p:nvGrpSpPr>
          <p:grpSpPr>
            <a:xfrm>
              <a:off x="2529010" y="2054612"/>
              <a:ext cx="504056" cy="540000"/>
              <a:chOff x="3347864" y="2060848"/>
              <a:chExt cx="504056" cy="540000"/>
            </a:xfrm>
          </p:grpSpPr>
          <p:sp>
            <p:nvSpPr>
              <p:cNvPr id="25" name="Rectangle 24">
                <a:extLst>
                  <a:ext uri="{FF2B5EF4-FFF2-40B4-BE49-F238E27FC236}">
                    <a16:creationId xmlns:a16="http://schemas.microsoft.com/office/drawing/2014/main" id="{AB6A7626-E437-4554-A7AA-01FAFF23D2A7}"/>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26" name="Arrow: Chevron 25">
                <a:extLst>
                  <a:ext uri="{FF2B5EF4-FFF2-40B4-BE49-F238E27FC236}">
                    <a16:creationId xmlns:a16="http://schemas.microsoft.com/office/drawing/2014/main" id="{F3D4450E-9F3D-4228-8049-7F32C04C8D9D}"/>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7" name="Rectangle 26">
              <a:extLst>
                <a:ext uri="{FF2B5EF4-FFF2-40B4-BE49-F238E27FC236}">
                  <a16:creationId xmlns:a16="http://schemas.microsoft.com/office/drawing/2014/main" id="{1B02746F-9F18-4D99-AE98-F94883704B04}"/>
                </a:ext>
              </a:extLst>
            </p:cNvPr>
            <p:cNvSpPr/>
            <p:nvPr/>
          </p:nvSpPr>
          <p:spPr>
            <a:xfrm>
              <a:off x="3033066" y="2841653"/>
              <a:ext cx="4992268" cy="540000"/>
            </a:xfrm>
            <a:prstGeom prst="rect">
              <a:avLst/>
            </a:prstGeom>
            <a:solidFill>
              <a:schemeClr val="accent1"/>
            </a:solidFill>
          </p:spPr>
          <p:txBody>
            <a:bodyPr lIns="108000" tIns="0" rIns="0" bIns="0" anchor="ctr" anchorCtr="0">
              <a:noAutofit/>
            </a:bodyPr>
            <a:lstStyle/>
            <a:p>
              <a:r>
                <a:rPr lang="en-GB" sz="1400" b="1" dirty="0">
                  <a:solidFill>
                    <a:schemeClr val="accent3">
                      <a:lumMod val="40000"/>
                      <a:lumOff val="60000"/>
                    </a:schemeClr>
                  </a:solidFill>
                </a:rPr>
                <a:t>Essentials for the insured. </a:t>
              </a:r>
              <a:r>
                <a:rPr lang="en-GB" sz="1400" dirty="0">
                  <a:solidFill>
                    <a:schemeClr val="bg1"/>
                  </a:solidFill>
                </a:rPr>
                <a:t>Must have clauses in the policy </a:t>
              </a:r>
            </a:p>
          </p:txBody>
        </p:sp>
        <p:grpSp>
          <p:nvGrpSpPr>
            <p:cNvPr id="28" name="Group 27">
              <a:extLst>
                <a:ext uri="{FF2B5EF4-FFF2-40B4-BE49-F238E27FC236}">
                  <a16:creationId xmlns:a16="http://schemas.microsoft.com/office/drawing/2014/main" id="{5D428AFC-0B93-468B-BBFF-093B2DE9FD5F}"/>
                </a:ext>
              </a:extLst>
            </p:cNvPr>
            <p:cNvGrpSpPr/>
            <p:nvPr/>
          </p:nvGrpSpPr>
          <p:grpSpPr>
            <a:xfrm>
              <a:off x="2529010" y="2841653"/>
              <a:ext cx="504056" cy="540000"/>
              <a:chOff x="3347864" y="2060848"/>
              <a:chExt cx="504056" cy="540000"/>
            </a:xfrm>
          </p:grpSpPr>
          <p:sp>
            <p:nvSpPr>
              <p:cNvPr id="29" name="Rectangle 28">
                <a:extLst>
                  <a:ext uri="{FF2B5EF4-FFF2-40B4-BE49-F238E27FC236}">
                    <a16:creationId xmlns:a16="http://schemas.microsoft.com/office/drawing/2014/main" id="{6E4F9C44-CD95-4616-9BD5-762D7723522A}"/>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30" name="Arrow: Chevron 29">
                <a:extLst>
                  <a:ext uri="{FF2B5EF4-FFF2-40B4-BE49-F238E27FC236}">
                    <a16:creationId xmlns:a16="http://schemas.microsoft.com/office/drawing/2014/main" id="{01B17B57-D43A-489C-8BE1-CD06D4D55720}"/>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1" name="Rectangle 30">
              <a:extLst>
                <a:ext uri="{FF2B5EF4-FFF2-40B4-BE49-F238E27FC236}">
                  <a16:creationId xmlns:a16="http://schemas.microsoft.com/office/drawing/2014/main" id="{E3515B89-D52B-404F-8F25-C1D905E6A25C}"/>
                </a:ext>
              </a:extLst>
            </p:cNvPr>
            <p:cNvSpPr/>
            <p:nvPr/>
          </p:nvSpPr>
          <p:spPr>
            <a:xfrm>
              <a:off x="3033066" y="3590411"/>
              <a:ext cx="4992269" cy="540000"/>
            </a:xfrm>
            <a:prstGeom prst="rect">
              <a:avLst/>
            </a:prstGeom>
            <a:solidFill>
              <a:schemeClr val="accent1"/>
            </a:solidFill>
          </p:spPr>
          <p:txBody>
            <a:bodyPr lIns="108000" tIns="0" rIns="0" bIns="0" anchor="ctr" anchorCtr="0">
              <a:noAutofit/>
            </a:bodyPr>
            <a:lstStyle/>
            <a:p>
              <a:r>
                <a:rPr lang="en-GB" sz="1400" b="1" dirty="0">
                  <a:solidFill>
                    <a:schemeClr val="accent3">
                      <a:lumMod val="40000"/>
                      <a:lumOff val="60000"/>
                    </a:schemeClr>
                  </a:solidFill>
                </a:rPr>
                <a:t>Essentials for the insurers. </a:t>
              </a:r>
              <a:r>
                <a:rPr lang="en-GB" sz="1400" dirty="0">
                  <a:solidFill>
                    <a:schemeClr val="bg1"/>
                  </a:solidFill>
                </a:rPr>
                <a:t>Assessment of the insured’s vulnerability</a:t>
              </a:r>
            </a:p>
          </p:txBody>
        </p:sp>
        <p:grpSp>
          <p:nvGrpSpPr>
            <p:cNvPr id="32" name="Group 31">
              <a:extLst>
                <a:ext uri="{FF2B5EF4-FFF2-40B4-BE49-F238E27FC236}">
                  <a16:creationId xmlns:a16="http://schemas.microsoft.com/office/drawing/2014/main" id="{B8BF8954-C616-4B6D-A62A-E170E694E4A4}"/>
                </a:ext>
              </a:extLst>
            </p:cNvPr>
            <p:cNvGrpSpPr/>
            <p:nvPr/>
          </p:nvGrpSpPr>
          <p:grpSpPr>
            <a:xfrm>
              <a:off x="2529010" y="3590411"/>
              <a:ext cx="504056" cy="540000"/>
              <a:chOff x="3347864" y="2060848"/>
              <a:chExt cx="504056" cy="540000"/>
            </a:xfrm>
          </p:grpSpPr>
          <p:sp>
            <p:nvSpPr>
              <p:cNvPr id="33" name="Rectangle 32">
                <a:extLst>
                  <a:ext uri="{FF2B5EF4-FFF2-40B4-BE49-F238E27FC236}">
                    <a16:creationId xmlns:a16="http://schemas.microsoft.com/office/drawing/2014/main" id="{0914F5FF-C1A1-4355-AEBC-ACFE552D7CAA}"/>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34" name="Arrow: Chevron 33">
                <a:extLst>
                  <a:ext uri="{FF2B5EF4-FFF2-40B4-BE49-F238E27FC236}">
                    <a16:creationId xmlns:a16="http://schemas.microsoft.com/office/drawing/2014/main" id="{22E53451-5CA6-437B-BB33-EE34AB12ABB8}"/>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5" name="Rectangle 34">
              <a:extLst>
                <a:ext uri="{FF2B5EF4-FFF2-40B4-BE49-F238E27FC236}">
                  <a16:creationId xmlns:a16="http://schemas.microsoft.com/office/drawing/2014/main" id="{93D29A69-FB99-43F7-B2C9-5D4DF76B2B81}"/>
                </a:ext>
              </a:extLst>
            </p:cNvPr>
            <p:cNvSpPr/>
            <p:nvPr/>
          </p:nvSpPr>
          <p:spPr>
            <a:xfrm>
              <a:off x="3033066" y="4309826"/>
              <a:ext cx="4992268" cy="540000"/>
            </a:xfrm>
            <a:prstGeom prst="rect">
              <a:avLst/>
            </a:prstGeom>
            <a:solidFill>
              <a:schemeClr val="accent1"/>
            </a:solidFill>
          </p:spPr>
          <p:txBody>
            <a:bodyPr lIns="108000" tIns="0" rIns="0" bIns="0" anchor="ctr" anchorCtr="0">
              <a:noAutofit/>
            </a:bodyPr>
            <a:lstStyle/>
            <a:p>
              <a:r>
                <a:rPr lang="en-GB" sz="1400" b="1" dirty="0">
                  <a:solidFill>
                    <a:schemeClr val="accent3">
                      <a:lumMod val="40000"/>
                      <a:lumOff val="60000"/>
                    </a:schemeClr>
                  </a:solidFill>
                </a:rPr>
                <a:t>CMS Serbia and CMS Montenegro cyber insurance response team </a:t>
              </a:r>
            </a:p>
          </p:txBody>
        </p:sp>
        <p:grpSp>
          <p:nvGrpSpPr>
            <p:cNvPr id="36" name="Group 35">
              <a:extLst>
                <a:ext uri="{FF2B5EF4-FFF2-40B4-BE49-F238E27FC236}">
                  <a16:creationId xmlns:a16="http://schemas.microsoft.com/office/drawing/2014/main" id="{5A377C9B-59AB-4A0A-900E-D9F68F18090A}"/>
                </a:ext>
              </a:extLst>
            </p:cNvPr>
            <p:cNvGrpSpPr/>
            <p:nvPr/>
          </p:nvGrpSpPr>
          <p:grpSpPr>
            <a:xfrm>
              <a:off x="2529010" y="4309826"/>
              <a:ext cx="504056" cy="540000"/>
              <a:chOff x="3347864" y="2060848"/>
              <a:chExt cx="504056" cy="540000"/>
            </a:xfrm>
          </p:grpSpPr>
          <p:sp>
            <p:nvSpPr>
              <p:cNvPr id="37" name="Rectangle 36">
                <a:extLst>
                  <a:ext uri="{FF2B5EF4-FFF2-40B4-BE49-F238E27FC236}">
                    <a16:creationId xmlns:a16="http://schemas.microsoft.com/office/drawing/2014/main" id="{789BAB12-85D0-4EF2-A8F3-B13481982AC8}"/>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38" name="Arrow: Chevron 37">
                <a:extLst>
                  <a:ext uri="{FF2B5EF4-FFF2-40B4-BE49-F238E27FC236}">
                    <a16:creationId xmlns:a16="http://schemas.microsoft.com/office/drawing/2014/main" id="{A688347E-CD38-42EA-B8EB-A5DC3555A361}"/>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Tree>
    <p:extLst>
      <p:ext uri="{BB962C8B-B14F-4D97-AF65-F5344CB8AC3E}">
        <p14:creationId xmlns:p14="http://schemas.microsoft.com/office/powerpoint/2010/main" val="121438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CMSLegal_Shape_Fill">
            <a:extLst>
              <a:ext uri="{FF2B5EF4-FFF2-40B4-BE49-F238E27FC236}">
                <a16:creationId xmlns:a16="http://schemas.microsoft.com/office/drawing/2014/main" id="{4A54A0CA-DD9E-460A-AD90-49EA1448F9F5}"/>
              </a:ext>
            </a:extLst>
          </p:cNvPr>
          <p:cNvSpPr/>
          <p:nvPr/>
        </p:nvSpPr>
        <p:spPr>
          <a:xfrm>
            <a:off x="0" y="0"/>
            <a:ext cx="9144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endParaRPr>
          </a:p>
        </p:txBody>
      </p:sp>
      <p:pic>
        <p:nvPicPr>
          <p:cNvPr id="4" name="Picture 3">
            <a:extLst>
              <a:ext uri="{FF2B5EF4-FFF2-40B4-BE49-F238E27FC236}">
                <a16:creationId xmlns:a16="http://schemas.microsoft.com/office/drawing/2014/main" id="{2C7FE00C-A793-4550-A7A1-17002D4CCCF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9144000" cy="2910456"/>
          </a:xfrm>
          <a:prstGeom prst="rect">
            <a:avLst/>
          </a:prstGeom>
        </p:spPr>
      </p:pic>
      <p:sp>
        <p:nvSpPr>
          <p:cNvPr id="15" name="Rectangle 14" descr="CMSLegal_Shape_Fill">
            <a:extLst>
              <a:ext uri="{FF2B5EF4-FFF2-40B4-BE49-F238E27FC236}">
                <a16:creationId xmlns:a16="http://schemas.microsoft.com/office/drawing/2014/main" id="{61E3E532-FEE1-4893-AE29-66291B73B13C}"/>
              </a:ext>
            </a:extLst>
          </p:cNvPr>
          <p:cNvSpPr/>
          <p:nvPr/>
        </p:nvSpPr>
        <p:spPr>
          <a:xfrm>
            <a:off x="0" y="0"/>
            <a:ext cx="9144000" cy="2910456"/>
          </a:xfrm>
          <a:prstGeom prst="rect">
            <a:avLst/>
          </a:prstGeom>
          <a:solidFill>
            <a:srgbClr val="13294A">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Arial" panose="020B0604020202020204" pitchFamily="34" charset="0"/>
            </a:endParaRPr>
          </a:p>
        </p:txBody>
      </p:sp>
      <p:pic>
        <p:nvPicPr>
          <p:cNvPr id="9" name="Picture 8">
            <a:extLst>
              <a:ext uri="{FF2B5EF4-FFF2-40B4-BE49-F238E27FC236}">
                <a16:creationId xmlns:a16="http://schemas.microsoft.com/office/drawing/2014/main" id="{100A1474-755C-464B-A739-BF8D499640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008" y="3284985"/>
            <a:ext cx="1058400" cy="1058400"/>
          </a:xfrm>
          <a:prstGeom prst="rect">
            <a:avLst/>
          </a:prstGeom>
        </p:spPr>
      </p:pic>
      <p:sp>
        <p:nvSpPr>
          <p:cNvPr id="10" name="Rectangle 9">
            <a:extLst>
              <a:ext uri="{FF2B5EF4-FFF2-40B4-BE49-F238E27FC236}">
                <a16:creationId xmlns:a16="http://schemas.microsoft.com/office/drawing/2014/main" id="{41F3D71A-0FFD-476C-9E73-141FE6A316C2}"/>
              </a:ext>
            </a:extLst>
          </p:cNvPr>
          <p:cNvSpPr/>
          <p:nvPr/>
        </p:nvSpPr>
        <p:spPr>
          <a:xfrm>
            <a:off x="1629171" y="3376937"/>
            <a:ext cx="2237493" cy="1107996"/>
          </a:xfrm>
          <a:prstGeom prst="rect">
            <a:avLst/>
          </a:prstGeom>
        </p:spPr>
        <p:txBody>
          <a:bodyPr wrap="square">
            <a:spAutoFit/>
          </a:bodyPr>
          <a:lstStyle/>
          <a:p>
            <a:r>
              <a:rPr lang="en-US" sz="1100" dirty="0">
                <a:solidFill>
                  <a:schemeClr val="accent3">
                    <a:lumMod val="40000"/>
                    <a:lumOff val="60000"/>
                  </a:schemeClr>
                </a:solidFill>
              </a:rPr>
              <a:t>Thomas Böhm</a:t>
            </a:r>
          </a:p>
          <a:p>
            <a:r>
              <a:rPr lang="en-US" sz="1100" b="1" dirty="0">
                <a:solidFill>
                  <a:schemeClr val="accent3">
                    <a:lumMod val="40000"/>
                    <a:lumOff val="60000"/>
                  </a:schemeClr>
                </a:solidFill>
              </a:rPr>
              <a:t>CMS Austria </a:t>
            </a:r>
          </a:p>
          <a:p>
            <a:r>
              <a:rPr lang="en-US" sz="1100" dirty="0">
                <a:solidFill>
                  <a:schemeClr val="bg1"/>
                </a:solidFill>
              </a:rPr>
              <a:t>Partner</a:t>
            </a:r>
          </a:p>
          <a:p>
            <a:endParaRPr lang="en-US" sz="1100" dirty="0">
              <a:solidFill>
                <a:schemeClr val="bg1"/>
              </a:solidFill>
            </a:endParaRPr>
          </a:p>
          <a:p>
            <a:r>
              <a:rPr lang="en-US" sz="1100" b="1" dirty="0">
                <a:solidFill>
                  <a:schemeClr val="bg1"/>
                </a:solidFill>
              </a:rPr>
              <a:t>T </a:t>
            </a:r>
            <a:r>
              <a:rPr lang="en-US" sz="1100" dirty="0">
                <a:solidFill>
                  <a:schemeClr val="bg1"/>
                </a:solidFill>
              </a:rPr>
              <a:t>+43 1 40443 3650</a:t>
            </a:r>
          </a:p>
          <a:p>
            <a:r>
              <a:rPr lang="en-US" sz="1100" b="1" dirty="0">
                <a:solidFill>
                  <a:schemeClr val="bg1"/>
                </a:solidFill>
              </a:rPr>
              <a:t>E</a:t>
            </a:r>
            <a:r>
              <a:rPr lang="en-US" sz="1100" dirty="0">
                <a:solidFill>
                  <a:schemeClr val="bg1"/>
                </a:solidFill>
              </a:rPr>
              <a:t> thomas.boehm@cms-rrh.com</a:t>
            </a:r>
          </a:p>
        </p:txBody>
      </p:sp>
      <p:pic>
        <p:nvPicPr>
          <p:cNvPr id="11" name="Picture 10">
            <a:extLst>
              <a:ext uri="{FF2B5EF4-FFF2-40B4-BE49-F238E27FC236}">
                <a16:creationId xmlns:a16="http://schemas.microsoft.com/office/drawing/2014/main" id="{64EB2AA9-172E-4B92-8EAB-A0A0A7A982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04048" y="3284984"/>
            <a:ext cx="1058400" cy="1058400"/>
          </a:xfrm>
          <a:prstGeom prst="rect">
            <a:avLst/>
          </a:prstGeom>
        </p:spPr>
      </p:pic>
      <p:sp>
        <p:nvSpPr>
          <p:cNvPr id="14" name="Rectangle 13">
            <a:extLst>
              <a:ext uri="{FF2B5EF4-FFF2-40B4-BE49-F238E27FC236}">
                <a16:creationId xmlns:a16="http://schemas.microsoft.com/office/drawing/2014/main" id="{6F4E83E2-58CA-4286-B8A6-E9DE5C9E44DB}"/>
              </a:ext>
            </a:extLst>
          </p:cNvPr>
          <p:cNvSpPr/>
          <p:nvPr/>
        </p:nvSpPr>
        <p:spPr>
          <a:xfrm>
            <a:off x="6228184" y="3371988"/>
            <a:ext cx="2736304" cy="1107996"/>
          </a:xfrm>
          <a:prstGeom prst="rect">
            <a:avLst/>
          </a:prstGeom>
        </p:spPr>
        <p:txBody>
          <a:bodyPr wrap="square">
            <a:spAutoFit/>
          </a:bodyPr>
          <a:lstStyle/>
          <a:p>
            <a:r>
              <a:rPr lang="en-US" sz="1100" dirty="0">
                <a:solidFill>
                  <a:schemeClr val="accent3">
                    <a:lumMod val="40000"/>
                    <a:lumOff val="60000"/>
                  </a:schemeClr>
                </a:solidFill>
              </a:rPr>
              <a:t>Antonia Kehayova</a:t>
            </a:r>
          </a:p>
          <a:p>
            <a:r>
              <a:rPr lang="en-US" sz="1100" b="1" dirty="0">
                <a:solidFill>
                  <a:schemeClr val="accent3">
                    <a:lumMod val="40000"/>
                    <a:lumOff val="60000"/>
                  </a:schemeClr>
                </a:solidFill>
              </a:rPr>
              <a:t>CMS Bulgaria </a:t>
            </a:r>
          </a:p>
          <a:p>
            <a:r>
              <a:rPr lang="en-US" sz="1100" dirty="0">
                <a:solidFill>
                  <a:schemeClr val="bg1"/>
                </a:solidFill>
              </a:rPr>
              <a:t>Senior Associate</a:t>
            </a:r>
          </a:p>
          <a:p>
            <a:endParaRPr lang="en-US" sz="1100" dirty="0">
              <a:solidFill>
                <a:schemeClr val="bg1"/>
              </a:solidFill>
            </a:endParaRPr>
          </a:p>
          <a:p>
            <a:r>
              <a:rPr lang="en-US" sz="1100" b="1" dirty="0">
                <a:solidFill>
                  <a:schemeClr val="bg1"/>
                </a:solidFill>
              </a:rPr>
              <a:t>T </a:t>
            </a:r>
            <a:r>
              <a:rPr lang="en-US" sz="1100" dirty="0">
                <a:solidFill>
                  <a:schemeClr val="bg1"/>
                </a:solidFill>
              </a:rPr>
              <a:t>+359 2 447 1322</a:t>
            </a:r>
          </a:p>
          <a:p>
            <a:r>
              <a:rPr lang="en-US" sz="1100" b="1" dirty="0">
                <a:solidFill>
                  <a:schemeClr val="bg1"/>
                </a:solidFill>
              </a:rPr>
              <a:t>E</a:t>
            </a:r>
            <a:r>
              <a:rPr lang="en-US" sz="1100" dirty="0">
                <a:solidFill>
                  <a:schemeClr val="bg1"/>
                </a:solidFill>
              </a:rPr>
              <a:t> antonia.kehayova@cms-rrh.com</a:t>
            </a:r>
          </a:p>
        </p:txBody>
      </p:sp>
      <p:pic>
        <p:nvPicPr>
          <p:cNvPr id="16" name="Picture 15">
            <a:extLst>
              <a:ext uri="{FF2B5EF4-FFF2-40B4-BE49-F238E27FC236}">
                <a16:creationId xmlns:a16="http://schemas.microsoft.com/office/drawing/2014/main" id="{61029A77-1422-4066-8B89-95F7107D07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04048" y="5092440"/>
            <a:ext cx="1058400" cy="1058400"/>
          </a:xfrm>
          <a:prstGeom prst="rect">
            <a:avLst/>
          </a:prstGeom>
        </p:spPr>
      </p:pic>
      <p:sp>
        <p:nvSpPr>
          <p:cNvPr id="18" name="Rectangle 17">
            <a:extLst>
              <a:ext uri="{FF2B5EF4-FFF2-40B4-BE49-F238E27FC236}">
                <a16:creationId xmlns:a16="http://schemas.microsoft.com/office/drawing/2014/main" id="{B972BF15-4652-4CAA-8B10-2DB03A0C0C2F}"/>
              </a:ext>
            </a:extLst>
          </p:cNvPr>
          <p:cNvSpPr/>
          <p:nvPr/>
        </p:nvSpPr>
        <p:spPr>
          <a:xfrm>
            <a:off x="6228184" y="5067642"/>
            <a:ext cx="2736304" cy="1107996"/>
          </a:xfrm>
          <a:prstGeom prst="rect">
            <a:avLst/>
          </a:prstGeom>
        </p:spPr>
        <p:txBody>
          <a:bodyPr wrap="square">
            <a:spAutoFit/>
          </a:bodyPr>
          <a:lstStyle/>
          <a:p>
            <a:r>
              <a:rPr lang="en-US" sz="1100" dirty="0">
                <a:solidFill>
                  <a:schemeClr val="accent3">
                    <a:lumMod val="40000"/>
                    <a:lumOff val="60000"/>
                  </a:schemeClr>
                </a:solidFill>
              </a:rPr>
              <a:t>Milica Popović</a:t>
            </a:r>
          </a:p>
          <a:p>
            <a:r>
              <a:rPr lang="en-US" sz="1100" b="1" dirty="0">
                <a:solidFill>
                  <a:schemeClr val="accent3">
                    <a:lumMod val="40000"/>
                    <a:lumOff val="60000"/>
                  </a:schemeClr>
                </a:solidFill>
              </a:rPr>
              <a:t>CMS Serbia / CMS Montenegro</a:t>
            </a:r>
          </a:p>
          <a:p>
            <a:r>
              <a:rPr lang="en-US" sz="1100" dirty="0">
                <a:solidFill>
                  <a:schemeClr val="bg1"/>
                </a:solidFill>
              </a:rPr>
              <a:t>Partner</a:t>
            </a:r>
          </a:p>
          <a:p>
            <a:endParaRPr lang="en-US" sz="1100" dirty="0">
              <a:solidFill>
                <a:schemeClr val="bg1"/>
              </a:solidFill>
            </a:endParaRPr>
          </a:p>
          <a:p>
            <a:r>
              <a:rPr lang="en-US" sz="1100" b="1" dirty="0">
                <a:solidFill>
                  <a:schemeClr val="bg1"/>
                </a:solidFill>
              </a:rPr>
              <a:t>T </a:t>
            </a:r>
            <a:r>
              <a:rPr lang="en-US" sz="1100" dirty="0">
                <a:solidFill>
                  <a:schemeClr val="bg1"/>
                </a:solidFill>
              </a:rPr>
              <a:t>+382 20 416070</a:t>
            </a:r>
          </a:p>
          <a:p>
            <a:r>
              <a:rPr lang="en-US" sz="1100" b="1" dirty="0">
                <a:solidFill>
                  <a:schemeClr val="bg1"/>
                </a:solidFill>
              </a:rPr>
              <a:t>E</a:t>
            </a:r>
            <a:r>
              <a:rPr lang="en-US" sz="1100" dirty="0">
                <a:solidFill>
                  <a:schemeClr val="bg1"/>
                </a:solidFill>
              </a:rPr>
              <a:t> </a:t>
            </a:r>
            <a:r>
              <a:rPr lang="it-IT" sz="1100" dirty="0">
                <a:solidFill>
                  <a:schemeClr val="bg1"/>
                </a:solidFill>
              </a:rPr>
              <a:t>milica.popovic@cms-rrh.com</a:t>
            </a:r>
            <a:endParaRPr lang="en-US" sz="1100" dirty="0">
              <a:solidFill>
                <a:schemeClr val="bg1"/>
              </a:solidFill>
            </a:endParaRPr>
          </a:p>
        </p:txBody>
      </p:sp>
      <p:sp>
        <p:nvSpPr>
          <p:cNvPr id="20" name="Rectangle 19">
            <a:extLst>
              <a:ext uri="{FF2B5EF4-FFF2-40B4-BE49-F238E27FC236}">
                <a16:creationId xmlns:a16="http://schemas.microsoft.com/office/drawing/2014/main" id="{993FB9EA-8D9E-47DA-A6BD-069B826FEFD3}"/>
              </a:ext>
            </a:extLst>
          </p:cNvPr>
          <p:cNvSpPr/>
          <p:nvPr/>
        </p:nvSpPr>
        <p:spPr>
          <a:xfrm>
            <a:off x="1632028" y="5092440"/>
            <a:ext cx="2237493" cy="1107996"/>
          </a:xfrm>
          <a:prstGeom prst="rect">
            <a:avLst/>
          </a:prstGeom>
        </p:spPr>
        <p:txBody>
          <a:bodyPr wrap="square">
            <a:spAutoFit/>
          </a:bodyPr>
          <a:lstStyle/>
          <a:p>
            <a:r>
              <a:rPr lang="en-US" sz="1100" dirty="0">
                <a:solidFill>
                  <a:schemeClr val="accent3">
                    <a:lumMod val="40000"/>
                    <a:lumOff val="60000"/>
                  </a:schemeClr>
                </a:solidFill>
              </a:rPr>
              <a:t>Umut Korkmaz</a:t>
            </a:r>
          </a:p>
          <a:p>
            <a:r>
              <a:rPr lang="en-US" sz="1100" b="1" dirty="0">
                <a:solidFill>
                  <a:schemeClr val="accent3">
                    <a:lumMod val="40000"/>
                    <a:lumOff val="60000"/>
                  </a:schemeClr>
                </a:solidFill>
              </a:rPr>
              <a:t>CMS Turkey </a:t>
            </a:r>
          </a:p>
          <a:p>
            <a:r>
              <a:rPr lang="en-US" sz="1100" dirty="0">
                <a:solidFill>
                  <a:schemeClr val="bg1"/>
                </a:solidFill>
              </a:rPr>
              <a:t>Senior Associate</a:t>
            </a:r>
          </a:p>
          <a:p>
            <a:endParaRPr lang="en-US" sz="1100" dirty="0">
              <a:solidFill>
                <a:schemeClr val="bg1"/>
              </a:solidFill>
            </a:endParaRPr>
          </a:p>
          <a:p>
            <a:r>
              <a:rPr lang="en-US" sz="1100" b="1" dirty="0">
                <a:solidFill>
                  <a:schemeClr val="bg1"/>
                </a:solidFill>
              </a:rPr>
              <a:t>T </a:t>
            </a:r>
            <a:r>
              <a:rPr lang="en-US" sz="1100" dirty="0">
                <a:solidFill>
                  <a:schemeClr val="bg1"/>
                </a:solidFill>
              </a:rPr>
              <a:t>+90 212 401 4253</a:t>
            </a:r>
          </a:p>
          <a:p>
            <a:r>
              <a:rPr lang="en-US" sz="1100" b="1" dirty="0">
                <a:solidFill>
                  <a:schemeClr val="bg1"/>
                </a:solidFill>
              </a:rPr>
              <a:t>E</a:t>
            </a:r>
            <a:r>
              <a:rPr lang="en-US" sz="1100" dirty="0">
                <a:solidFill>
                  <a:schemeClr val="bg1"/>
                </a:solidFill>
              </a:rPr>
              <a:t> umut.korkmaz@cms-rrh.com</a:t>
            </a:r>
          </a:p>
        </p:txBody>
      </p:sp>
      <p:pic>
        <p:nvPicPr>
          <p:cNvPr id="12" name="Picture 11">
            <a:extLst>
              <a:ext uri="{FF2B5EF4-FFF2-40B4-BE49-F238E27FC236}">
                <a16:creationId xmlns:a16="http://schemas.microsoft.com/office/drawing/2014/main" id="{BAF3AB92-0C8F-4E76-829C-16234613A9B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04008" y="5087152"/>
            <a:ext cx="1058400" cy="1058400"/>
          </a:xfrm>
          <a:prstGeom prst="rect">
            <a:avLst/>
          </a:prstGeom>
        </p:spPr>
      </p:pic>
      <p:sp>
        <p:nvSpPr>
          <p:cNvPr id="17" name="Title 4">
            <a:extLst>
              <a:ext uri="{FF2B5EF4-FFF2-40B4-BE49-F238E27FC236}">
                <a16:creationId xmlns:a16="http://schemas.microsoft.com/office/drawing/2014/main" id="{04417858-3022-403F-8908-7AF9AA381987}"/>
              </a:ext>
            </a:extLst>
          </p:cNvPr>
          <p:cNvSpPr txBox="1">
            <a:spLocks/>
          </p:cNvSpPr>
          <p:nvPr/>
        </p:nvSpPr>
        <p:spPr>
          <a:xfrm>
            <a:off x="395536" y="2342584"/>
            <a:ext cx="3941592" cy="662470"/>
          </a:xfrm>
          <a:prstGeom prst="rect">
            <a:avLst/>
          </a:prstGeom>
        </p:spPr>
        <p:txBody>
          <a:bodyPr/>
          <a:lst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en-GB" dirty="0">
                <a:solidFill>
                  <a:schemeClr val="bg1"/>
                </a:solidFill>
              </a:rPr>
              <a:t>Contacts</a:t>
            </a:r>
          </a:p>
        </p:txBody>
      </p:sp>
    </p:spTree>
    <p:extLst>
      <p:ext uri="{BB962C8B-B14F-4D97-AF65-F5344CB8AC3E}">
        <p14:creationId xmlns:p14="http://schemas.microsoft.com/office/powerpoint/2010/main" val="343000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8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picture containing building&#10;&#10;Description automatically generated">
            <a:extLst>
              <a:ext uri="{FF2B5EF4-FFF2-40B4-BE49-F238E27FC236}">
                <a16:creationId xmlns:a16="http://schemas.microsoft.com/office/drawing/2014/main" id="{5E1A24BC-E335-4856-8AAA-598474834D06}"/>
              </a:ext>
            </a:extLst>
          </p:cNvPr>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60E324A9-1CA8-484F-A05E-2A5346A85A26}"/>
              </a:ext>
            </a:extLst>
          </p:cNvPr>
          <p:cNvSpPr>
            <a:spLocks noGrp="1"/>
          </p:cNvSpPr>
          <p:nvPr>
            <p:ph type="title"/>
          </p:nvPr>
        </p:nvSpPr>
        <p:spPr/>
        <p:txBody>
          <a:bodyPr/>
          <a:lstStyle/>
          <a:p>
            <a:r>
              <a:rPr lang="en-GB" dirty="0"/>
              <a:t>Agenda</a:t>
            </a:r>
          </a:p>
        </p:txBody>
      </p:sp>
      <p:sp>
        <p:nvSpPr>
          <p:cNvPr id="4" name="Text Placeholder 3">
            <a:extLst>
              <a:ext uri="{FF2B5EF4-FFF2-40B4-BE49-F238E27FC236}">
                <a16:creationId xmlns:a16="http://schemas.microsoft.com/office/drawing/2014/main" id="{D0B77EB7-C14C-4D88-BC4B-6F3627E469C5}"/>
              </a:ext>
            </a:extLst>
          </p:cNvPr>
          <p:cNvSpPr>
            <a:spLocks noGrp="1"/>
          </p:cNvSpPr>
          <p:nvPr>
            <p:ph type="body" sz="quarter" idx="4294967295"/>
          </p:nvPr>
        </p:nvSpPr>
        <p:spPr>
          <a:xfrm>
            <a:off x="3707904" y="1884635"/>
            <a:ext cx="3941592" cy="4446587"/>
          </a:xfrm>
          <a:prstGeom prst="rect">
            <a:avLst/>
          </a:prstGeom>
        </p:spPr>
        <p:txBody>
          <a:bodyPr/>
          <a:lstStyle/>
          <a:p>
            <a:pPr marL="0" indent="0">
              <a:buNone/>
            </a:pPr>
            <a:r>
              <a:rPr lang="en-US" b="1" dirty="0">
                <a:solidFill>
                  <a:schemeClr val="accent3"/>
                </a:solidFill>
              </a:rPr>
              <a:t>Austria</a:t>
            </a:r>
          </a:p>
          <a:p>
            <a:pPr marL="0" indent="0">
              <a:spcAft>
                <a:spcPts val="1200"/>
              </a:spcAft>
              <a:buNone/>
            </a:pPr>
            <a:r>
              <a:rPr lang="en-GB" sz="1600" dirty="0">
                <a:solidFill>
                  <a:schemeClr val="tx1"/>
                </a:solidFill>
              </a:rPr>
              <a:t>Validity of electronic signatures in the insurance sales process</a:t>
            </a:r>
          </a:p>
          <a:p>
            <a:pPr marL="0" indent="0">
              <a:buNone/>
            </a:pPr>
            <a:r>
              <a:rPr lang="en-US" b="1" dirty="0">
                <a:solidFill>
                  <a:schemeClr val="accent3"/>
                </a:solidFill>
              </a:rPr>
              <a:t>Bulgaria</a:t>
            </a:r>
          </a:p>
          <a:p>
            <a:pPr marL="0" indent="0">
              <a:spcAft>
                <a:spcPts val="1200"/>
              </a:spcAft>
              <a:buNone/>
            </a:pPr>
            <a:r>
              <a:rPr lang="en-GB" sz="1600" dirty="0">
                <a:solidFill>
                  <a:schemeClr val="tx1"/>
                </a:solidFill>
              </a:rPr>
              <a:t>Trends in Bulgarian case law in the insurance sector</a:t>
            </a:r>
          </a:p>
          <a:p>
            <a:pPr marL="0" indent="0">
              <a:buNone/>
            </a:pPr>
            <a:r>
              <a:rPr lang="en-US" b="1" dirty="0">
                <a:solidFill>
                  <a:schemeClr val="accent3"/>
                </a:solidFill>
              </a:rPr>
              <a:t>Turkey</a:t>
            </a:r>
          </a:p>
          <a:p>
            <a:pPr marL="0" indent="0">
              <a:spcAft>
                <a:spcPts val="1200"/>
              </a:spcAft>
              <a:buNone/>
            </a:pPr>
            <a:r>
              <a:rPr lang="en-GB" sz="1600" dirty="0">
                <a:solidFill>
                  <a:schemeClr val="tx1"/>
                </a:solidFill>
              </a:rPr>
              <a:t>Alternative dispute resolution in Turkish insurance law</a:t>
            </a:r>
            <a:endParaRPr lang="en-US" sz="1600" dirty="0">
              <a:solidFill>
                <a:schemeClr val="tx1"/>
              </a:solidFill>
            </a:endParaRPr>
          </a:p>
          <a:p>
            <a:pPr marL="0" indent="0">
              <a:buNone/>
            </a:pPr>
            <a:r>
              <a:rPr lang="en-US" b="1" dirty="0">
                <a:solidFill>
                  <a:schemeClr val="accent3"/>
                </a:solidFill>
              </a:rPr>
              <a:t>Serbia &amp; Montenegro</a:t>
            </a:r>
          </a:p>
          <a:p>
            <a:pPr marL="0" indent="0">
              <a:buNone/>
            </a:pPr>
            <a:r>
              <a:rPr lang="en-GB" sz="1600" dirty="0">
                <a:solidFill>
                  <a:schemeClr val="tx1"/>
                </a:solidFill>
              </a:rPr>
              <a:t>Cyber insurance issues </a:t>
            </a:r>
          </a:p>
        </p:txBody>
      </p:sp>
      <p:grpSp>
        <p:nvGrpSpPr>
          <p:cNvPr id="11" name="Group 92">
            <a:extLst>
              <a:ext uri="{FF2B5EF4-FFF2-40B4-BE49-F238E27FC236}">
                <a16:creationId xmlns:a16="http://schemas.microsoft.com/office/drawing/2014/main" id="{A694E83C-1C11-4EED-9F95-533F239EADA5}"/>
              </a:ext>
            </a:extLst>
          </p:cNvPr>
          <p:cNvGrpSpPr>
            <a:grpSpLocks noChangeAspect="1"/>
          </p:cNvGrpSpPr>
          <p:nvPr/>
        </p:nvGrpSpPr>
        <p:grpSpPr bwMode="auto">
          <a:xfrm>
            <a:off x="3578021" y="511566"/>
            <a:ext cx="327025" cy="541338"/>
            <a:chOff x="312" y="1686"/>
            <a:chExt cx="206" cy="341"/>
          </a:xfrm>
          <a:solidFill>
            <a:schemeClr val="bg1"/>
          </a:solidFill>
        </p:grpSpPr>
        <p:sp>
          <p:nvSpPr>
            <p:cNvPr id="12" name="Freeform 93">
              <a:extLst>
                <a:ext uri="{FF2B5EF4-FFF2-40B4-BE49-F238E27FC236}">
                  <a16:creationId xmlns:a16="http://schemas.microsoft.com/office/drawing/2014/main" id="{C7EBD70A-DF49-4D97-8AAF-D8295060F112}"/>
                </a:ext>
              </a:extLst>
            </p:cNvPr>
            <p:cNvSpPr>
              <a:spLocks noEditPoints="1"/>
            </p:cNvSpPr>
            <p:nvPr/>
          </p:nvSpPr>
          <p:spPr bwMode="auto">
            <a:xfrm>
              <a:off x="401" y="1686"/>
              <a:ext cx="117" cy="341"/>
            </a:xfrm>
            <a:custGeom>
              <a:avLst/>
              <a:gdLst>
                <a:gd name="T0" fmla="*/ 857 w 864"/>
                <a:gd name="T1" fmla="*/ 412 h 2522"/>
                <a:gd name="T2" fmla="*/ 833 w 864"/>
                <a:gd name="T3" fmla="*/ 393 h 2522"/>
                <a:gd name="T4" fmla="*/ 775 w 864"/>
                <a:gd name="T5" fmla="*/ 378 h 2522"/>
                <a:gd name="T6" fmla="*/ 852 w 864"/>
                <a:gd name="T7" fmla="*/ 91 h 2522"/>
                <a:gd name="T8" fmla="*/ 848 w 864"/>
                <a:gd name="T9" fmla="*/ 61 h 2522"/>
                <a:gd name="T10" fmla="*/ 823 w 864"/>
                <a:gd name="T11" fmla="*/ 43 h 2522"/>
                <a:gd name="T12" fmla="*/ 685 w 864"/>
                <a:gd name="T13" fmla="*/ 6 h 2522"/>
                <a:gd name="T14" fmla="*/ 637 w 864"/>
                <a:gd name="T15" fmla="*/ 34 h 2522"/>
                <a:gd name="T16" fmla="*/ 560 w 864"/>
                <a:gd name="T17" fmla="*/ 320 h 2522"/>
                <a:gd name="T18" fmla="*/ 502 w 864"/>
                <a:gd name="T19" fmla="*/ 305 h 2522"/>
                <a:gd name="T20" fmla="*/ 453 w 864"/>
                <a:gd name="T21" fmla="*/ 333 h 2522"/>
                <a:gd name="T22" fmla="*/ 418 w 864"/>
                <a:gd name="T23" fmla="*/ 465 h 2522"/>
                <a:gd name="T24" fmla="*/ 330 w 864"/>
                <a:gd name="T25" fmla="*/ 441 h 2522"/>
                <a:gd name="T26" fmla="*/ 346 w 864"/>
                <a:gd name="T27" fmla="*/ 381 h 2522"/>
                <a:gd name="T28" fmla="*/ 318 w 864"/>
                <a:gd name="T29" fmla="*/ 332 h 2522"/>
                <a:gd name="T30" fmla="*/ 269 w 864"/>
                <a:gd name="T31" fmla="*/ 361 h 2522"/>
                <a:gd name="T32" fmla="*/ 101 w 864"/>
                <a:gd name="T33" fmla="*/ 990 h 2522"/>
                <a:gd name="T34" fmla="*/ 129 w 864"/>
                <a:gd name="T35" fmla="*/ 1038 h 2522"/>
                <a:gd name="T36" fmla="*/ 139 w 864"/>
                <a:gd name="T37" fmla="*/ 1040 h 2522"/>
                <a:gd name="T38" fmla="*/ 178 w 864"/>
                <a:gd name="T39" fmla="*/ 1010 h 2522"/>
                <a:gd name="T40" fmla="*/ 309 w 864"/>
                <a:gd name="T41" fmla="*/ 518 h 2522"/>
                <a:gd name="T42" fmla="*/ 397 w 864"/>
                <a:gd name="T43" fmla="*/ 542 h 2522"/>
                <a:gd name="T44" fmla="*/ 103 w 864"/>
                <a:gd name="T45" fmla="*/ 1638 h 2522"/>
                <a:gd name="T46" fmla="*/ 99 w 864"/>
                <a:gd name="T47" fmla="*/ 1646 h 2522"/>
                <a:gd name="T48" fmla="*/ 46 w 864"/>
                <a:gd name="T49" fmla="*/ 1800 h 2522"/>
                <a:gd name="T50" fmla="*/ 12 w 864"/>
                <a:gd name="T51" fmla="*/ 2149 h 2522"/>
                <a:gd name="T52" fmla="*/ 95 w 864"/>
                <a:gd name="T53" fmla="*/ 2332 h 2522"/>
                <a:gd name="T54" fmla="*/ 57 w 864"/>
                <a:gd name="T55" fmla="*/ 2471 h 2522"/>
                <a:gd name="T56" fmla="*/ 86 w 864"/>
                <a:gd name="T57" fmla="*/ 2520 h 2522"/>
                <a:gd name="T58" fmla="*/ 96 w 864"/>
                <a:gd name="T59" fmla="*/ 2522 h 2522"/>
                <a:gd name="T60" fmla="*/ 134 w 864"/>
                <a:gd name="T61" fmla="*/ 2492 h 2522"/>
                <a:gd name="T62" fmla="*/ 172 w 864"/>
                <a:gd name="T63" fmla="*/ 2353 h 2522"/>
                <a:gd name="T64" fmla="*/ 335 w 864"/>
                <a:gd name="T65" fmla="*/ 2236 h 2522"/>
                <a:gd name="T66" fmla="*/ 480 w 864"/>
                <a:gd name="T67" fmla="*/ 1916 h 2522"/>
                <a:gd name="T68" fmla="*/ 511 w 864"/>
                <a:gd name="T69" fmla="*/ 1757 h 2522"/>
                <a:gd name="T70" fmla="*/ 511 w 864"/>
                <a:gd name="T71" fmla="*/ 1748 h 2522"/>
                <a:gd name="T72" fmla="*/ 861 w 864"/>
                <a:gd name="T73" fmla="*/ 442 h 2522"/>
                <a:gd name="T74" fmla="*/ 857 w 864"/>
                <a:gd name="T75" fmla="*/ 412 h 2522"/>
                <a:gd name="T76" fmla="*/ 703 w 864"/>
                <a:gd name="T77" fmla="*/ 93 h 2522"/>
                <a:gd name="T78" fmla="*/ 764 w 864"/>
                <a:gd name="T79" fmla="*/ 109 h 2522"/>
                <a:gd name="T80" fmla="*/ 702 w 864"/>
                <a:gd name="T81" fmla="*/ 340 h 2522"/>
                <a:gd name="T82" fmla="*/ 641 w 864"/>
                <a:gd name="T83" fmla="*/ 324 h 2522"/>
                <a:gd name="T84" fmla="*/ 703 w 864"/>
                <a:gd name="T85" fmla="*/ 93 h 2522"/>
                <a:gd name="T86" fmla="*/ 271 w 864"/>
                <a:gd name="T87" fmla="*/ 2189 h 2522"/>
                <a:gd name="T88" fmla="*/ 152 w 864"/>
                <a:gd name="T89" fmla="*/ 2273 h 2522"/>
                <a:gd name="T90" fmla="*/ 91 w 864"/>
                <a:gd name="T91" fmla="*/ 2140 h 2522"/>
                <a:gd name="T92" fmla="*/ 122 w 864"/>
                <a:gd name="T93" fmla="*/ 1825 h 2522"/>
                <a:gd name="T94" fmla="*/ 402 w 864"/>
                <a:gd name="T95" fmla="*/ 1900 h 2522"/>
                <a:gd name="T96" fmla="*/ 271 w 864"/>
                <a:gd name="T97" fmla="*/ 2189 h 2522"/>
                <a:gd name="T98" fmla="*/ 409 w 864"/>
                <a:gd name="T99" fmla="*/ 1820 h 2522"/>
                <a:gd name="T100" fmla="*/ 155 w 864"/>
                <a:gd name="T101" fmla="*/ 1752 h 2522"/>
                <a:gd name="T102" fmla="*/ 520 w 864"/>
                <a:gd name="T103" fmla="*/ 392 h 2522"/>
                <a:gd name="T104" fmla="*/ 774 w 864"/>
                <a:gd name="T105" fmla="*/ 460 h 2522"/>
                <a:gd name="T106" fmla="*/ 409 w 864"/>
                <a:gd name="T107" fmla="*/ 1820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4" h="2522">
                  <a:moveTo>
                    <a:pt x="857" y="412"/>
                  </a:moveTo>
                  <a:cubicBezTo>
                    <a:pt x="852" y="403"/>
                    <a:pt x="843" y="396"/>
                    <a:pt x="833" y="393"/>
                  </a:cubicBezTo>
                  <a:cubicBezTo>
                    <a:pt x="775" y="378"/>
                    <a:pt x="775" y="378"/>
                    <a:pt x="775" y="378"/>
                  </a:cubicBezTo>
                  <a:cubicBezTo>
                    <a:pt x="852" y="91"/>
                    <a:pt x="852" y="91"/>
                    <a:pt x="852" y="91"/>
                  </a:cubicBezTo>
                  <a:cubicBezTo>
                    <a:pt x="854" y="81"/>
                    <a:pt x="853" y="70"/>
                    <a:pt x="848" y="61"/>
                  </a:cubicBezTo>
                  <a:cubicBezTo>
                    <a:pt x="842" y="52"/>
                    <a:pt x="834" y="45"/>
                    <a:pt x="823" y="43"/>
                  </a:cubicBezTo>
                  <a:cubicBezTo>
                    <a:pt x="685" y="6"/>
                    <a:pt x="685" y="6"/>
                    <a:pt x="685" y="6"/>
                  </a:cubicBezTo>
                  <a:cubicBezTo>
                    <a:pt x="664" y="0"/>
                    <a:pt x="642" y="13"/>
                    <a:pt x="637" y="34"/>
                  </a:cubicBezTo>
                  <a:cubicBezTo>
                    <a:pt x="560" y="320"/>
                    <a:pt x="560" y="320"/>
                    <a:pt x="560" y="320"/>
                  </a:cubicBezTo>
                  <a:cubicBezTo>
                    <a:pt x="502" y="305"/>
                    <a:pt x="502" y="305"/>
                    <a:pt x="502" y="305"/>
                  </a:cubicBezTo>
                  <a:cubicBezTo>
                    <a:pt x="481" y="299"/>
                    <a:pt x="459" y="312"/>
                    <a:pt x="453" y="333"/>
                  </a:cubicBezTo>
                  <a:cubicBezTo>
                    <a:pt x="418" y="465"/>
                    <a:pt x="418" y="465"/>
                    <a:pt x="418" y="465"/>
                  </a:cubicBezTo>
                  <a:cubicBezTo>
                    <a:pt x="330" y="441"/>
                    <a:pt x="330" y="441"/>
                    <a:pt x="330" y="441"/>
                  </a:cubicBezTo>
                  <a:cubicBezTo>
                    <a:pt x="346" y="381"/>
                    <a:pt x="346" y="381"/>
                    <a:pt x="346" y="381"/>
                  </a:cubicBezTo>
                  <a:cubicBezTo>
                    <a:pt x="352" y="360"/>
                    <a:pt x="339" y="338"/>
                    <a:pt x="318" y="332"/>
                  </a:cubicBezTo>
                  <a:cubicBezTo>
                    <a:pt x="297" y="327"/>
                    <a:pt x="275" y="339"/>
                    <a:pt x="269" y="361"/>
                  </a:cubicBezTo>
                  <a:cubicBezTo>
                    <a:pt x="101" y="990"/>
                    <a:pt x="101" y="990"/>
                    <a:pt x="101" y="990"/>
                  </a:cubicBezTo>
                  <a:cubicBezTo>
                    <a:pt x="95" y="1011"/>
                    <a:pt x="108" y="1033"/>
                    <a:pt x="129" y="1038"/>
                  </a:cubicBezTo>
                  <a:cubicBezTo>
                    <a:pt x="132" y="1039"/>
                    <a:pt x="136" y="1040"/>
                    <a:pt x="139" y="1040"/>
                  </a:cubicBezTo>
                  <a:cubicBezTo>
                    <a:pt x="157" y="1040"/>
                    <a:pt x="173" y="1028"/>
                    <a:pt x="178" y="1010"/>
                  </a:cubicBezTo>
                  <a:cubicBezTo>
                    <a:pt x="309" y="518"/>
                    <a:pt x="309" y="518"/>
                    <a:pt x="309" y="518"/>
                  </a:cubicBezTo>
                  <a:cubicBezTo>
                    <a:pt x="397" y="542"/>
                    <a:pt x="397" y="542"/>
                    <a:pt x="397" y="542"/>
                  </a:cubicBezTo>
                  <a:cubicBezTo>
                    <a:pt x="103" y="1638"/>
                    <a:pt x="103" y="1638"/>
                    <a:pt x="103" y="1638"/>
                  </a:cubicBezTo>
                  <a:cubicBezTo>
                    <a:pt x="102" y="1641"/>
                    <a:pt x="100" y="1643"/>
                    <a:pt x="99" y="1646"/>
                  </a:cubicBezTo>
                  <a:cubicBezTo>
                    <a:pt x="78" y="1695"/>
                    <a:pt x="61" y="1747"/>
                    <a:pt x="46" y="1800"/>
                  </a:cubicBezTo>
                  <a:cubicBezTo>
                    <a:pt x="13" y="1926"/>
                    <a:pt x="0" y="2050"/>
                    <a:pt x="12" y="2149"/>
                  </a:cubicBezTo>
                  <a:cubicBezTo>
                    <a:pt x="22" y="2238"/>
                    <a:pt x="51" y="2302"/>
                    <a:pt x="95" y="2332"/>
                  </a:cubicBezTo>
                  <a:cubicBezTo>
                    <a:pt x="57" y="2471"/>
                    <a:pt x="57" y="2471"/>
                    <a:pt x="57" y="2471"/>
                  </a:cubicBezTo>
                  <a:cubicBezTo>
                    <a:pt x="52" y="2493"/>
                    <a:pt x="64" y="2515"/>
                    <a:pt x="86" y="2520"/>
                  </a:cubicBezTo>
                  <a:cubicBezTo>
                    <a:pt x="89" y="2521"/>
                    <a:pt x="93" y="2522"/>
                    <a:pt x="96" y="2522"/>
                  </a:cubicBezTo>
                  <a:cubicBezTo>
                    <a:pt x="114" y="2522"/>
                    <a:pt x="130" y="2510"/>
                    <a:pt x="134" y="2492"/>
                  </a:cubicBezTo>
                  <a:cubicBezTo>
                    <a:pt x="172" y="2353"/>
                    <a:pt x="172" y="2353"/>
                    <a:pt x="172" y="2353"/>
                  </a:cubicBezTo>
                  <a:cubicBezTo>
                    <a:pt x="225" y="2348"/>
                    <a:pt x="282" y="2308"/>
                    <a:pt x="335" y="2236"/>
                  </a:cubicBezTo>
                  <a:cubicBezTo>
                    <a:pt x="395" y="2155"/>
                    <a:pt x="446" y="2042"/>
                    <a:pt x="480" y="1916"/>
                  </a:cubicBezTo>
                  <a:cubicBezTo>
                    <a:pt x="494" y="1863"/>
                    <a:pt x="505" y="1809"/>
                    <a:pt x="511" y="1757"/>
                  </a:cubicBezTo>
                  <a:cubicBezTo>
                    <a:pt x="512" y="1754"/>
                    <a:pt x="511" y="1751"/>
                    <a:pt x="511" y="1748"/>
                  </a:cubicBezTo>
                  <a:cubicBezTo>
                    <a:pt x="861" y="442"/>
                    <a:pt x="861" y="442"/>
                    <a:pt x="861" y="442"/>
                  </a:cubicBezTo>
                  <a:cubicBezTo>
                    <a:pt x="864" y="432"/>
                    <a:pt x="862" y="421"/>
                    <a:pt x="857" y="412"/>
                  </a:cubicBezTo>
                  <a:close/>
                  <a:moveTo>
                    <a:pt x="703" y="93"/>
                  </a:moveTo>
                  <a:cubicBezTo>
                    <a:pt x="764" y="109"/>
                    <a:pt x="764" y="109"/>
                    <a:pt x="764" y="109"/>
                  </a:cubicBezTo>
                  <a:cubicBezTo>
                    <a:pt x="702" y="340"/>
                    <a:pt x="702" y="340"/>
                    <a:pt x="702" y="340"/>
                  </a:cubicBezTo>
                  <a:cubicBezTo>
                    <a:pt x="641" y="324"/>
                    <a:pt x="641" y="324"/>
                    <a:pt x="641" y="324"/>
                  </a:cubicBezTo>
                  <a:lnTo>
                    <a:pt x="703" y="93"/>
                  </a:lnTo>
                  <a:close/>
                  <a:moveTo>
                    <a:pt x="271" y="2189"/>
                  </a:moveTo>
                  <a:cubicBezTo>
                    <a:pt x="227" y="2248"/>
                    <a:pt x="181" y="2281"/>
                    <a:pt x="152" y="2273"/>
                  </a:cubicBezTo>
                  <a:cubicBezTo>
                    <a:pt x="123" y="2265"/>
                    <a:pt x="99" y="2214"/>
                    <a:pt x="91" y="2140"/>
                  </a:cubicBezTo>
                  <a:cubicBezTo>
                    <a:pt x="81" y="2052"/>
                    <a:pt x="92" y="1940"/>
                    <a:pt x="122" y="1825"/>
                  </a:cubicBezTo>
                  <a:cubicBezTo>
                    <a:pt x="402" y="1900"/>
                    <a:pt x="402" y="1900"/>
                    <a:pt x="402" y="1900"/>
                  </a:cubicBezTo>
                  <a:cubicBezTo>
                    <a:pt x="370" y="2015"/>
                    <a:pt x="324" y="2117"/>
                    <a:pt x="271" y="2189"/>
                  </a:cubicBezTo>
                  <a:close/>
                  <a:moveTo>
                    <a:pt x="409" y="1820"/>
                  </a:moveTo>
                  <a:cubicBezTo>
                    <a:pt x="155" y="1752"/>
                    <a:pt x="155" y="1752"/>
                    <a:pt x="155" y="1752"/>
                  </a:cubicBezTo>
                  <a:cubicBezTo>
                    <a:pt x="520" y="392"/>
                    <a:pt x="520" y="392"/>
                    <a:pt x="520" y="392"/>
                  </a:cubicBezTo>
                  <a:cubicBezTo>
                    <a:pt x="774" y="460"/>
                    <a:pt x="774" y="460"/>
                    <a:pt x="774" y="460"/>
                  </a:cubicBezTo>
                  <a:lnTo>
                    <a:pt x="409" y="18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4">
              <a:extLst>
                <a:ext uri="{FF2B5EF4-FFF2-40B4-BE49-F238E27FC236}">
                  <a16:creationId xmlns:a16="http://schemas.microsoft.com/office/drawing/2014/main" id="{5DDD5A98-05A9-4F74-96A8-983BCC7D231A}"/>
                </a:ext>
              </a:extLst>
            </p:cNvPr>
            <p:cNvSpPr>
              <a:spLocks/>
            </p:cNvSpPr>
            <p:nvPr/>
          </p:nvSpPr>
          <p:spPr bwMode="auto">
            <a:xfrm>
              <a:off x="312" y="2016"/>
              <a:ext cx="87" cy="11"/>
            </a:xfrm>
            <a:custGeom>
              <a:avLst/>
              <a:gdLst>
                <a:gd name="T0" fmla="*/ 607 w 646"/>
                <a:gd name="T1" fmla="*/ 0 h 80"/>
                <a:gd name="T2" fmla="*/ 39 w 646"/>
                <a:gd name="T3" fmla="*/ 0 h 80"/>
                <a:gd name="T4" fmla="*/ 0 w 646"/>
                <a:gd name="T5" fmla="*/ 40 h 80"/>
                <a:gd name="T6" fmla="*/ 39 w 646"/>
                <a:gd name="T7" fmla="*/ 80 h 80"/>
                <a:gd name="T8" fmla="*/ 607 w 646"/>
                <a:gd name="T9" fmla="*/ 80 h 80"/>
                <a:gd name="T10" fmla="*/ 646 w 646"/>
                <a:gd name="T11" fmla="*/ 40 h 80"/>
                <a:gd name="T12" fmla="*/ 607 w 646"/>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646" h="80">
                  <a:moveTo>
                    <a:pt x="607" y="0"/>
                  </a:moveTo>
                  <a:cubicBezTo>
                    <a:pt x="39" y="0"/>
                    <a:pt x="39" y="0"/>
                    <a:pt x="39" y="0"/>
                  </a:cubicBezTo>
                  <a:cubicBezTo>
                    <a:pt x="17" y="0"/>
                    <a:pt x="0" y="18"/>
                    <a:pt x="0" y="40"/>
                  </a:cubicBezTo>
                  <a:cubicBezTo>
                    <a:pt x="0" y="62"/>
                    <a:pt x="17" y="80"/>
                    <a:pt x="39" y="80"/>
                  </a:cubicBezTo>
                  <a:cubicBezTo>
                    <a:pt x="607" y="80"/>
                    <a:pt x="607" y="80"/>
                    <a:pt x="607" y="80"/>
                  </a:cubicBezTo>
                  <a:cubicBezTo>
                    <a:pt x="629" y="80"/>
                    <a:pt x="646" y="62"/>
                    <a:pt x="646" y="40"/>
                  </a:cubicBezTo>
                  <a:cubicBezTo>
                    <a:pt x="646" y="18"/>
                    <a:pt x="629" y="0"/>
                    <a:pt x="6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Oval 1">
            <a:extLst>
              <a:ext uri="{FF2B5EF4-FFF2-40B4-BE49-F238E27FC236}">
                <a16:creationId xmlns:a16="http://schemas.microsoft.com/office/drawing/2014/main" id="{AB9F68CE-E7A9-461A-992D-5FC5582667F0}"/>
              </a:ext>
            </a:extLst>
          </p:cNvPr>
          <p:cNvSpPr/>
          <p:nvPr/>
        </p:nvSpPr>
        <p:spPr>
          <a:xfrm>
            <a:off x="2620609" y="1885189"/>
            <a:ext cx="793965" cy="793965"/>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7B615A0-DBFE-42A4-8D3E-284B63BAD983}"/>
              </a:ext>
            </a:extLst>
          </p:cNvPr>
          <p:cNvSpPr/>
          <p:nvPr/>
        </p:nvSpPr>
        <p:spPr>
          <a:xfrm>
            <a:off x="2620609" y="2878271"/>
            <a:ext cx="793965" cy="793965"/>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289FBA5-68C2-433A-95AE-939DE3049FE8}"/>
              </a:ext>
            </a:extLst>
          </p:cNvPr>
          <p:cNvSpPr/>
          <p:nvPr/>
        </p:nvSpPr>
        <p:spPr>
          <a:xfrm>
            <a:off x="2620609" y="3791981"/>
            <a:ext cx="793965" cy="793965"/>
          </a:xfrm>
          <a:prstGeom prst="ellipse">
            <a:avLst/>
          </a:prstGeom>
          <a:blipFill dpi="0" rotWithShape="1">
            <a:blip r:embed="rId6">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D2BEBEE-4397-410A-906D-FBA7790D3871}"/>
              </a:ext>
            </a:extLst>
          </p:cNvPr>
          <p:cNvSpPr/>
          <p:nvPr/>
        </p:nvSpPr>
        <p:spPr>
          <a:xfrm>
            <a:off x="1619672" y="4831877"/>
            <a:ext cx="793965" cy="793965"/>
          </a:xfrm>
          <a:prstGeom prst="ellipse">
            <a:avLst/>
          </a:prstGeom>
          <a:blipFill dpi="0" rotWithShape="1">
            <a:blip r:embed="rId7">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91685F0-4418-4146-9162-0FE3E3BBF6A7}"/>
              </a:ext>
            </a:extLst>
          </p:cNvPr>
          <p:cNvSpPr/>
          <p:nvPr/>
        </p:nvSpPr>
        <p:spPr>
          <a:xfrm>
            <a:off x="2620609" y="4831877"/>
            <a:ext cx="793965" cy="793965"/>
          </a:xfrm>
          <a:prstGeom prst="ellipse">
            <a:avLst/>
          </a:prstGeom>
          <a:blipFill dpi="0" rotWithShape="1">
            <a:blip r:embed="rId8">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051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10;&#10;Description automatically generated">
            <a:extLst>
              <a:ext uri="{FF2B5EF4-FFF2-40B4-BE49-F238E27FC236}">
                <a16:creationId xmlns:a16="http://schemas.microsoft.com/office/drawing/2014/main" id="{D48ECFBD-9152-4F40-B434-B169F8BE9C3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1E121488-B714-4CB7-9373-08BB5493F2B7}"/>
              </a:ext>
            </a:extLst>
          </p:cNvPr>
          <p:cNvSpPr>
            <a:spLocks noGrp="1"/>
          </p:cNvSpPr>
          <p:nvPr>
            <p:ph type="title"/>
          </p:nvPr>
        </p:nvSpPr>
        <p:spPr/>
        <p:txBody>
          <a:bodyPr/>
          <a:lstStyle/>
          <a:p>
            <a:r>
              <a:rPr lang="en-GB" dirty="0"/>
              <a:t>Speakers</a:t>
            </a:r>
          </a:p>
        </p:txBody>
      </p:sp>
      <p:sp>
        <p:nvSpPr>
          <p:cNvPr id="10" name="Rectangle 9">
            <a:extLst>
              <a:ext uri="{FF2B5EF4-FFF2-40B4-BE49-F238E27FC236}">
                <a16:creationId xmlns:a16="http://schemas.microsoft.com/office/drawing/2014/main" id="{F8A40E5D-2E2C-4340-A696-19DBD630ADAC}"/>
              </a:ext>
            </a:extLst>
          </p:cNvPr>
          <p:cNvSpPr/>
          <p:nvPr/>
        </p:nvSpPr>
        <p:spPr>
          <a:xfrm>
            <a:off x="3360406" y="3021740"/>
            <a:ext cx="2237493" cy="892552"/>
          </a:xfrm>
          <a:prstGeom prst="rect">
            <a:avLst/>
          </a:prstGeom>
        </p:spPr>
        <p:txBody>
          <a:bodyPr wrap="square" lIns="0" tIns="0" rIns="0" bIns="0">
            <a:spAutoFit/>
          </a:bodyPr>
          <a:lstStyle/>
          <a:p>
            <a:r>
              <a:rPr lang="en-US" sz="1400" b="1" dirty="0">
                <a:solidFill>
                  <a:schemeClr val="accent3">
                    <a:lumMod val="75000"/>
                  </a:schemeClr>
                </a:solidFill>
              </a:rPr>
              <a:t>Thomas </a:t>
            </a:r>
            <a:r>
              <a:rPr lang="en-US" sz="1400" dirty="0" err="1">
                <a:solidFill>
                  <a:schemeClr val="accent3">
                    <a:lumMod val="75000"/>
                  </a:schemeClr>
                </a:solidFill>
              </a:rPr>
              <a:t>Böhm</a:t>
            </a:r>
            <a:endParaRPr lang="en-US" sz="1400" dirty="0">
              <a:solidFill>
                <a:schemeClr val="accent3">
                  <a:lumMod val="75000"/>
                </a:schemeClr>
              </a:solidFill>
            </a:endParaRPr>
          </a:p>
          <a:p>
            <a:r>
              <a:rPr lang="en-US" sz="1100" b="1" dirty="0"/>
              <a:t>CMS Austria </a:t>
            </a:r>
          </a:p>
          <a:p>
            <a:r>
              <a:rPr lang="en-US" sz="1100" dirty="0"/>
              <a:t>Partner</a:t>
            </a:r>
          </a:p>
          <a:p>
            <a:r>
              <a:rPr lang="en-US" sz="1100" dirty="0"/>
              <a:t>+43 1 40443 3650</a:t>
            </a:r>
          </a:p>
          <a:p>
            <a:r>
              <a:rPr lang="en-US" sz="1100" dirty="0"/>
              <a:t>thomas.boehm@cms-rrh.com</a:t>
            </a:r>
          </a:p>
        </p:txBody>
      </p:sp>
      <p:sp>
        <p:nvSpPr>
          <p:cNvPr id="12" name="Rectangle 11">
            <a:extLst>
              <a:ext uri="{FF2B5EF4-FFF2-40B4-BE49-F238E27FC236}">
                <a16:creationId xmlns:a16="http://schemas.microsoft.com/office/drawing/2014/main" id="{415FD8EE-1889-43CF-A162-8CA270B0D8FA}"/>
              </a:ext>
            </a:extLst>
          </p:cNvPr>
          <p:cNvSpPr/>
          <p:nvPr/>
        </p:nvSpPr>
        <p:spPr>
          <a:xfrm>
            <a:off x="6258731" y="3021740"/>
            <a:ext cx="2736304" cy="892552"/>
          </a:xfrm>
          <a:prstGeom prst="rect">
            <a:avLst/>
          </a:prstGeom>
        </p:spPr>
        <p:txBody>
          <a:bodyPr wrap="square" lIns="0" tIns="0" rIns="0" bIns="0">
            <a:spAutoFit/>
          </a:bodyPr>
          <a:lstStyle/>
          <a:p>
            <a:r>
              <a:rPr lang="en-US" sz="1400" b="1" dirty="0">
                <a:solidFill>
                  <a:schemeClr val="accent3">
                    <a:lumMod val="75000"/>
                  </a:schemeClr>
                </a:solidFill>
              </a:rPr>
              <a:t>Antonia</a:t>
            </a:r>
            <a:r>
              <a:rPr lang="en-US" sz="1400" dirty="0">
                <a:solidFill>
                  <a:schemeClr val="accent3">
                    <a:lumMod val="75000"/>
                  </a:schemeClr>
                </a:solidFill>
              </a:rPr>
              <a:t> </a:t>
            </a:r>
            <a:r>
              <a:rPr lang="en-US" sz="1400" dirty="0" err="1">
                <a:solidFill>
                  <a:schemeClr val="accent3">
                    <a:lumMod val="75000"/>
                  </a:schemeClr>
                </a:solidFill>
              </a:rPr>
              <a:t>Kehayova</a:t>
            </a:r>
            <a:endParaRPr lang="en-US" sz="1400" dirty="0">
              <a:solidFill>
                <a:schemeClr val="accent3">
                  <a:lumMod val="75000"/>
                </a:schemeClr>
              </a:solidFill>
            </a:endParaRPr>
          </a:p>
          <a:p>
            <a:r>
              <a:rPr lang="en-US" sz="1100" b="1" dirty="0"/>
              <a:t>CMS Bulgaria </a:t>
            </a:r>
          </a:p>
          <a:p>
            <a:r>
              <a:rPr lang="en-US" sz="1100" dirty="0"/>
              <a:t>Senior Associate</a:t>
            </a:r>
          </a:p>
          <a:p>
            <a:r>
              <a:rPr lang="en-US" sz="1100" dirty="0"/>
              <a:t>+359 2 447 1322</a:t>
            </a:r>
          </a:p>
          <a:p>
            <a:r>
              <a:rPr lang="en-US" sz="1100" dirty="0"/>
              <a:t>antonia.kehayova@cms-rrh.com</a:t>
            </a:r>
          </a:p>
        </p:txBody>
      </p:sp>
      <p:sp>
        <p:nvSpPr>
          <p:cNvPr id="14" name="Rectangle 13">
            <a:extLst>
              <a:ext uri="{FF2B5EF4-FFF2-40B4-BE49-F238E27FC236}">
                <a16:creationId xmlns:a16="http://schemas.microsoft.com/office/drawing/2014/main" id="{72673238-1F16-4FC5-9DB7-0AFEA0B0EF19}"/>
              </a:ext>
            </a:extLst>
          </p:cNvPr>
          <p:cNvSpPr/>
          <p:nvPr/>
        </p:nvSpPr>
        <p:spPr>
          <a:xfrm>
            <a:off x="6258731" y="5416768"/>
            <a:ext cx="2736304" cy="892552"/>
          </a:xfrm>
          <a:prstGeom prst="rect">
            <a:avLst/>
          </a:prstGeom>
        </p:spPr>
        <p:txBody>
          <a:bodyPr wrap="square" lIns="0" tIns="0" rIns="0" bIns="0">
            <a:spAutoFit/>
          </a:bodyPr>
          <a:lstStyle/>
          <a:p>
            <a:r>
              <a:rPr lang="en-US" sz="1400" b="1" dirty="0" err="1">
                <a:solidFill>
                  <a:schemeClr val="accent3">
                    <a:lumMod val="75000"/>
                  </a:schemeClr>
                </a:solidFill>
              </a:rPr>
              <a:t>Milica</a:t>
            </a:r>
            <a:r>
              <a:rPr lang="en-US" sz="1400" b="1" dirty="0">
                <a:solidFill>
                  <a:schemeClr val="accent3">
                    <a:lumMod val="75000"/>
                  </a:schemeClr>
                </a:solidFill>
              </a:rPr>
              <a:t> </a:t>
            </a:r>
            <a:r>
              <a:rPr lang="en-US" sz="1400" dirty="0" err="1">
                <a:solidFill>
                  <a:schemeClr val="accent3">
                    <a:lumMod val="75000"/>
                  </a:schemeClr>
                </a:solidFill>
              </a:rPr>
              <a:t>Popović</a:t>
            </a:r>
            <a:endParaRPr lang="en-US" sz="1400" dirty="0">
              <a:solidFill>
                <a:schemeClr val="accent3">
                  <a:lumMod val="75000"/>
                </a:schemeClr>
              </a:solidFill>
            </a:endParaRPr>
          </a:p>
          <a:p>
            <a:r>
              <a:rPr lang="en-US" sz="1100" b="1" dirty="0"/>
              <a:t>CMS Serbia / CMS Montenegro</a:t>
            </a:r>
          </a:p>
          <a:p>
            <a:r>
              <a:rPr lang="en-US" sz="1100" dirty="0"/>
              <a:t>Partner</a:t>
            </a:r>
          </a:p>
          <a:p>
            <a:r>
              <a:rPr lang="en-US" sz="1100" dirty="0"/>
              <a:t>+382 20 416070</a:t>
            </a:r>
          </a:p>
          <a:p>
            <a:r>
              <a:rPr lang="it-IT" sz="1100" dirty="0"/>
              <a:t>milica.popovic@cms-rrh.com</a:t>
            </a:r>
            <a:endParaRPr lang="en-US" sz="1100" dirty="0"/>
          </a:p>
        </p:txBody>
      </p:sp>
      <p:sp>
        <p:nvSpPr>
          <p:cNvPr id="15" name="Rectangle 14">
            <a:extLst>
              <a:ext uri="{FF2B5EF4-FFF2-40B4-BE49-F238E27FC236}">
                <a16:creationId xmlns:a16="http://schemas.microsoft.com/office/drawing/2014/main" id="{8B610CE0-5D10-4927-A0D5-37F908A5F5CE}"/>
              </a:ext>
            </a:extLst>
          </p:cNvPr>
          <p:cNvSpPr/>
          <p:nvPr/>
        </p:nvSpPr>
        <p:spPr>
          <a:xfrm>
            <a:off x="3360406" y="5416768"/>
            <a:ext cx="2237493" cy="892552"/>
          </a:xfrm>
          <a:prstGeom prst="rect">
            <a:avLst/>
          </a:prstGeom>
        </p:spPr>
        <p:txBody>
          <a:bodyPr wrap="square" lIns="0" tIns="0" rIns="0" bIns="0">
            <a:spAutoFit/>
          </a:bodyPr>
          <a:lstStyle/>
          <a:p>
            <a:r>
              <a:rPr lang="en-US" sz="1400" b="1" dirty="0" err="1">
                <a:solidFill>
                  <a:schemeClr val="accent3">
                    <a:lumMod val="75000"/>
                  </a:schemeClr>
                </a:solidFill>
              </a:rPr>
              <a:t>Umut</a:t>
            </a:r>
            <a:r>
              <a:rPr lang="en-US" sz="1400" dirty="0">
                <a:solidFill>
                  <a:schemeClr val="accent3">
                    <a:lumMod val="75000"/>
                  </a:schemeClr>
                </a:solidFill>
              </a:rPr>
              <a:t> Korkmaz</a:t>
            </a:r>
          </a:p>
          <a:p>
            <a:r>
              <a:rPr lang="en-US" sz="1100" b="1" dirty="0"/>
              <a:t>CMS Turkey </a:t>
            </a:r>
          </a:p>
          <a:p>
            <a:r>
              <a:rPr lang="en-US" sz="1100" dirty="0"/>
              <a:t>Senior Associate</a:t>
            </a:r>
          </a:p>
          <a:p>
            <a:r>
              <a:rPr lang="en-US" sz="1100" dirty="0"/>
              <a:t>+90 212 401 4253</a:t>
            </a:r>
          </a:p>
          <a:p>
            <a:r>
              <a:rPr lang="en-US" sz="1100" dirty="0"/>
              <a:t>umut.korkmaz@cms-rrh.com</a:t>
            </a:r>
          </a:p>
        </p:txBody>
      </p:sp>
      <p:grpSp>
        <p:nvGrpSpPr>
          <p:cNvPr id="16" name="Group 97">
            <a:extLst>
              <a:ext uri="{FF2B5EF4-FFF2-40B4-BE49-F238E27FC236}">
                <a16:creationId xmlns:a16="http://schemas.microsoft.com/office/drawing/2014/main" id="{42BED8A7-3479-41A4-B51F-2E47A8431936}"/>
              </a:ext>
            </a:extLst>
          </p:cNvPr>
          <p:cNvGrpSpPr>
            <a:grpSpLocks noChangeAspect="1"/>
          </p:cNvGrpSpPr>
          <p:nvPr/>
        </p:nvGrpSpPr>
        <p:grpSpPr bwMode="auto">
          <a:xfrm>
            <a:off x="3574432" y="571160"/>
            <a:ext cx="292024" cy="504000"/>
            <a:chOff x="766" y="1696"/>
            <a:chExt cx="197" cy="340"/>
          </a:xfrm>
          <a:solidFill>
            <a:schemeClr val="bg1"/>
          </a:solidFill>
        </p:grpSpPr>
        <p:sp>
          <p:nvSpPr>
            <p:cNvPr id="17" name="Freeform 98">
              <a:extLst>
                <a:ext uri="{FF2B5EF4-FFF2-40B4-BE49-F238E27FC236}">
                  <a16:creationId xmlns:a16="http://schemas.microsoft.com/office/drawing/2014/main" id="{22B7EF02-299B-4220-B291-B080348C4B77}"/>
                </a:ext>
              </a:extLst>
            </p:cNvPr>
            <p:cNvSpPr>
              <a:spLocks noEditPoints="1"/>
            </p:cNvSpPr>
            <p:nvPr/>
          </p:nvSpPr>
          <p:spPr bwMode="auto">
            <a:xfrm>
              <a:off x="801" y="1696"/>
              <a:ext cx="127" cy="235"/>
            </a:xfrm>
            <a:custGeom>
              <a:avLst/>
              <a:gdLst>
                <a:gd name="T0" fmla="*/ 468 w 936"/>
                <a:gd name="T1" fmla="*/ 1739 h 1739"/>
                <a:gd name="T2" fmla="*/ 0 w 936"/>
                <a:gd name="T3" fmla="*/ 1271 h 1739"/>
                <a:gd name="T4" fmla="*/ 0 w 936"/>
                <a:gd name="T5" fmla="*/ 468 h 1739"/>
                <a:gd name="T6" fmla="*/ 468 w 936"/>
                <a:gd name="T7" fmla="*/ 0 h 1739"/>
                <a:gd name="T8" fmla="*/ 936 w 936"/>
                <a:gd name="T9" fmla="*/ 468 h 1739"/>
                <a:gd name="T10" fmla="*/ 936 w 936"/>
                <a:gd name="T11" fmla="*/ 1271 h 1739"/>
                <a:gd name="T12" fmla="*/ 468 w 936"/>
                <a:gd name="T13" fmla="*/ 1739 h 1739"/>
                <a:gd name="T14" fmla="*/ 468 w 936"/>
                <a:gd name="T15" fmla="*/ 78 h 1739"/>
                <a:gd name="T16" fmla="*/ 78 w 936"/>
                <a:gd name="T17" fmla="*/ 468 h 1739"/>
                <a:gd name="T18" fmla="*/ 78 w 936"/>
                <a:gd name="T19" fmla="*/ 1271 h 1739"/>
                <a:gd name="T20" fmla="*/ 468 w 936"/>
                <a:gd name="T21" fmla="*/ 1661 h 1739"/>
                <a:gd name="T22" fmla="*/ 858 w 936"/>
                <a:gd name="T23" fmla="*/ 1271 h 1739"/>
                <a:gd name="T24" fmla="*/ 858 w 936"/>
                <a:gd name="T25" fmla="*/ 468 h 1739"/>
                <a:gd name="T26" fmla="*/ 468 w 936"/>
                <a:gd name="T27" fmla="*/ 78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6" h="1739">
                  <a:moveTo>
                    <a:pt x="468" y="1739"/>
                  </a:moveTo>
                  <a:cubicBezTo>
                    <a:pt x="210" y="1739"/>
                    <a:pt x="0" y="1529"/>
                    <a:pt x="0" y="1271"/>
                  </a:cubicBezTo>
                  <a:cubicBezTo>
                    <a:pt x="0" y="468"/>
                    <a:pt x="0" y="468"/>
                    <a:pt x="0" y="468"/>
                  </a:cubicBezTo>
                  <a:cubicBezTo>
                    <a:pt x="0" y="210"/>
                    <a:pt x="210" y="0"/>
                    <a:pt x="468" y="0"/>
                  </a:cubicBezTo>
                  <a:cubicBezTo>
                    <a:pt x="726" y="0"/>
                    <a:pt x="936" y="210"/>
                    <a:pt x="936" y="468"/>
                  </a:cubicBezTo>
                  <a:cubicBezTo>
                    <a:pt x="936" y="1271"/>
                    <a:pt x="936" y="1271"/>
                    <a:pt x="936" y="1271"/>
                  </a:cubicBezTo>
                  <a:cubicBezTo>
                    <a:pt x="936" y="1529"/>
                    <a:pt x="726" y="1739"/>
                    <a:pt x="468" y="1739"/>
                  </a:cubicBezTo>
                  <a:close/>
                  <a:moveTo>
                    <a:pt x="468" y="78"/>
                  </a:moveTo>
                  <a:cubicBezTo>
                    <a:pt x="253" y="78"/>
                    <a:pt x="78" y="253"/>
                    <a:pt x="78" y="468"/>
                  </a:cubicBezTo>
                  <a:cubicBezTo>
                    <a:pt x="78" y="1271"/>
                    <a:pt x="78" y="1271"/>
                    <a:pt x="78" y="1271"/>
                  </a:cubicBezTo>
                  <a:cubicBezTo>
                    <a:pt x="78" y="1486"/>
                    <a:pt x="253" y="1661"/>
                    <a:pt x="468" y="1661"/>
                  </a:cubicBezTo>
                  <a:cubicBezTo>
                    <a:pt x="683" y="1661"/>
                    <a:pt x="858" y="1486"/>
                    <a:pt x="858" y="1271"/>
                  </a:cubicBezTo>
                  <a:cubicBezTo>
                    <a:pt x="858" y="468"/>
                    <a:pt x="858" y="468"/>
                    <a:pt x="858" y="468"/>
                  </a:cubicBezTo>
                  <a:cubicBezTo>
                    <a:pt x="858" y="253"/>
                    <a:pt x="683" y="78"/>
                    <a:pt x="46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99">
              <a:extLst>
                <a:ext uri="{FF2B5EF4-FFF2-40B4-BE49-F238E27FC236}">
                  <a16:creationId xmlns:a16="http://schemas.microsoft.com/office/drawing/2014/main" id="{D542FEED-FEAF-402F-B933-5C4DA8C9AB16}"/>
                </a:ext>
              </a:extLst>
            </p:cNvPr>
            <p:cNvSpPr>
              <a:spLocks/>
            </p:cNvSpPr>
            <p:nvPr/>
          </p:nvSpPr>
          <p:spPr bwMode="auto">
            <a:xfrm>
              <a:off x="766" y="1829"/>
              <a:ext cx="197" cy="207"/>
            </a:xfrm>
            <a:custGeom>
              <a:avLst/>
              <a:gdLst>
                <a:gd name="T0" fmla="*/ 1415 w 1454"/>
                <a:gd name="T1" fmla="*/ 0 h 1532"/>
                <a:gd name="T2" fmla="*/ 1376 w 1454"/>
                <a:gd name="T3" fmla="*/ 39 h 1532"/>
                <a:gd name="T4" fmla="*/ 1376 w 1454"/>
                <a:gd name="T5" fmla="*/ 287 h 1532"/>
                <a:gd name="T6" fmla="*/ 727 w 1454"/>
                <a:gd name="T7" fmla="*/ 936 h 1532"/>
                <a:gd name="T8" fmla="*/ 78 w 1454"/>
                <a:gd name="T9" fmla="*/ 287 h 1532"/>
                <a:gd name="T10" fmla="*/ 78 w 1454"/>
                <a:gd name="T11" fmla="*/ 39 h 1532"/>
                <a:gd name="T12" fmla="*/ 39 w 1454"/>
                <a:gd name="T13" fmla="*/ 0 h 1532"/>
                <a:gd name="T14" fmla="*/ 0 w 1454"/>
                <a:gd name="T15" fmla="*/ 39 h 1532"/>
                <a:gd name="T16" fmla="*/ 0 w 1454"/>
                <a:gd name="T17" fmla="*/ 287 h 1532"/>
                <a:gd name="T18" fmla="*/ 688 w 1454"/>
                <a:gd name="T19" fmla="*/ 1013 h 1532"/>
                <a:gd name="T20" fmla="*/ 688 w 1454"/>
                <a:gd name="T21" fmla="*/ 1454 h 1532"/>
                <a:gd name="T22" fmla="*/ 349 w 1454"/>
                <a:gd name="T23" fmla="*/ 1454 h 1532"/>
                <a:gd name="T24" fmla="*/ 310 w 1454"/>
                <a:gd name="T25" fmla="*/ 1493 h 1532"/>
                <a:gd name="T26" fmla="*/ 349 w 1454"/>
                <a:gd name="T27" fmla="*/ 1532 h 1532"/>
                <a:gd name="T28" fmla="*/ 1105 w 1454"/>
                <a:gd name="T29" fmla="*/ 1532 h 1532"/>
                <a:gd name="T30" fmla="*/ 1144 w 1454"/>
                <a:gd name="T31" fmla="*/ 1493 h 1532"/>
                <a:gd name="T32" fmla="*/ 1105 w 1454"/>
                <a:gd name="T33" fmla="*/ 1454 h 1532"/>
                <a:gd name="T34" fmla="*/ 766 w 1454"/>
                <a:gd name="T35" fmla="*/ 1454 h 1532"/>
                <a:gd name="T36" fmla="*/ 766 w 1454"/>
                <a:gd name="T37" fmla="*/ 1013 h 1532"/>
                <a:gd name="T38" fmla="*/ 1454 w 1454"/>
                <a:gd name="T39" fmla="*/ 287 h 1532"/>
                <a:gd name="T40" fmla="*/ 1454 w 1454"/>
                <a:gd name="T41" fmla="*/ 39 h 1532"/>
                <a:gd name="T42" fmla="*/ 1415 w 1454"/>
                <a:gd name="T43"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4" h="1532">
                  <a:moveTo>
                    <a:pt x="1415" y="0"/>
                  </a:moveTo>
                  <a:cubicBezTo>
                    <a:pt x="1393" y="0"/>
                    <a:pt x="1376" y="17"/>
                    <a:pt x="1376" y="39"/>
                  </a:cubicBezTo>
                  <a:cubicBezTo>
                    <a:pt x="1376" y="287"/>
                    <a:pt x="1376" y="287"/>
                    <a:pt x="1376" y="287"/>
                  </a:cubicBezTo>
                  <a:cubicBezTo>
                    <a:pt x="1376" y="645"/>
                    <a:pt x="1085" y="936"/>
                    <a:pt x="727" y="936"/>
                  </a:cubicBezTo>
                  <a:cubicBezTo>
                    <a:pt x="369" y="936"/>
                    <a:pt x="78" y="645"/>
                    <a:pt x="78" y="287"/>
                  </a:cubicBezTo>
                  <a:cubicBezTo>
                    <a:pt x="78" y="39"/>
                    <a:pt x="78" y="39"/>
                    <a:pt x="78" y="39"/>
                  </a:cubicBezTo>
                  <a:cubicBezTo>
                    <a:pt x="78" y="17"/>
                    <a:pt x="61" y="0"/>
                    <a:pt x="39" y="0"/>
                  </a:cubicBezTo>
                  <a:cubicBezTo>
                    <a:pt x="18" y="0"/>
                    <a:pt x="0" y="17"/>
                    <a:pt x="0" y="39"/>
                  </a:cubicBezTo>
                  <a:cubicBezTo>
                    <a:pt x="0" y="287"/>
                    <a:pt x="0" y="287"/>
                    <a:pt x="0" y="287"/>
                  </a:cubicBezTo>
                  <a:cubicBezTo>
                    <a:pt x="0" y="675"/>
                    <a:pt x="306" y="992"/>
                    <a:pt x="688" y="1013"/>
                  </a:cubicBezTo>
                  <a:cubicBezTo>
                    <a:pt x="688" y="1454"/>
                    <a:pt x="688" y="1454"/>
                    <a:pt x="688" y="1454"/>
                  </a:cubicBezTo>
                  <a:cubicBezTo>
                    <a:pt x="349" y="1454"/>
                    <a:pt x="349" y="1454"/>
                    <a:pt x="349" y="1454"/>
                  </a:cubicBezTo>
                  <a:cubicBezTo>
                    <a:pt x="328" y="1454"/>
                    <a:pt x="310" y="1471"/>
                    <a:pt x="310" y="1493"/>
                  </a:cubicBezTo>
                  <a:cubicBezTo>
                    <a:pt x="310" y="1514"/>
                    <a:pt x="328" y="1532"/>
                    <a:pt x="349" y="1532"/>
                  </a:cubicBezTo>
                  <a:cubicBezTo>
                    <a:pt x="1105" y="1532"/>
                    <a:pt x="1105" y="1532"/>
                    <a:pt x="1105" y="1532"/>
                  </a:cubicBezTo>
                  <a:cubicBezTo>
                    <a:pt x="1126" y="1532"/>
                    <a:pt x="1144" y="1514"/>
                    <a:pt x="1144" y="1493"/>
                  </a:cubicBezTo>
                  <a:cubicBezTo>
                    <a:pt x="1144" y="1471"/>
                    <a:pt x="1126" y="1454"/>
                    <a:pt x="1105" y="1454"/>
                  </a:cubicBezTo>
                  <a:cubicBezTo>
                    <a:pt x="766" y="1454"/>
                    <a:pt x="766" y="1454"/>
                    <a:pt x="766" y="1454"/>
                  </a:cubicBezTo>
                  <a:cubicBezTo>
                    <a:pt x="766" y="1013"/>
                    <a:pt x="766" y="1013"/>
                    <a:pt x="766" y="1013"/>
                  </a:cubicBezTo>
                  <a:cubicBezTo>
                    <a:pt x="1148" y="992"/>
                    <a:pt x="1454" y="675"/>
                    <a:pt x="1454" y="287"/>
                  </a:cubicBezTo>
                  <a:cubicBezTo>
                    <a:pt x="1454" y="39"/>
                    <a:pt x="1454" y="39"/>
                    <a:pt x="1454" y="39"/>
                  </a:cubicBezTo>
                  <a:cubicBezTo>
                    <a:pt x="1454" y="17"/>
                    <a:pt x="1436" y="0"/>
                    <a:pt x="14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Picture 18">
            <a:extLst>
              <a:ext uri="{FF2B5EF4-FFF2-40B4-BE49-F238E27FC236}">
                <a16:creationId xmlns:a16="http://schemas.microsoft.com/office/drawing/2014/main" id="{7B924234-75F0-426F-BE54-C0ABBB0CFB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60406" y="1890895"/>
            <a:ext cx="1058400" cy="1058400"/>
          </a:xfrm>
          <a:prstGeom prst="rect">
            <a:avLst/>
          </a:prstGeom>
          <a:ln>
            <a:solidFill>
              <a:schemeClr val="accent3">
                <a:lumMod val="75000"/>
              </a:schemeClr>
            </a:solidFill>
          </a:ln>
        </p:spPr>
      </p:pic>
      <p:pic>
        <p:nvPicPr>
          <p:cNvPr id="20" name="Picture 19">
            <a:extLst>
              <a:ext uri="{FF2B5EF4-FFF2-40B4-BE49-F238E27FC236}">
                <a16:creationId xmlns:a16="http://schemas.microsoft.com/office/drawing/2014/main" id="{4BC9B98C-B7A2-4090-B026-A5ADB5F350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58731" y="1910930"/>
            <a:ext cx="1058400" cy="1058400"/>
          </a:xfrm>
          <a:prstGeom prst="rect">
            <a:avLst/>
          </a:prstGeom>
          <a:ln>
            <a:solidFill>
              <a:schemeClr val="accent3">
                <a:lumMod val="75000"/>
              </a:schemeClr>
            </a:solidFill>
          </a:ln>
        </p:spPr>
      </p:pic>
      <p:pic>
        <p:nvPicPr>
          <p:cNvPr id="21" name="Picture 20">
            <a:extLst>
              <a:ext uri="{FF2B5EF4-FFF2-40B4-BE49-F238E27FC236}">
                <a16:creationId xmlns:a16="http://schemas.microsoft.com/office/drawing/2014/main" id="{EC928AD5-1196-49AB-B926-312FEE7F6F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58731" y="4252219"/>
            <a:ext cx="1058400" cy="1058400"/>
          </a:xfrm>
          <a:prstGeom prst="rect">
            <a:avLst/>
          </a:prstGeom>
          <a:ln>
            <a:solidFill>
              <a:schemeClr val="accent3">
                <a:lumMod val="75000"/>
              </a:schemeClr>
            </a:solidFill>
          </a:ln>
        </p:spPr>
      </p:pic>
      <p:pic>
        <p:nvPicPr>
          <p:cNvPr id="22" name="Picture 21">
            <a:extLst>
              <a:ext uri="{FF2B5EF4-FFF2-40B4-BE49-F238E27FC236}">
                <a16:creationId xmlns:a16="http://schemas.microsoft.com/office/drawing/2014/main" id="{F38D4573-5DE1-443B-BFB5-BA6976D1A05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360406" y="4252219"/>
            <a:ext cx="1058400" cy="1058400"/>
          </a:xfrm>
          <a:prstGeom prst="rect">
            <a:avLst/>
          </a:prstGeom>
          <a:ln>
            <a:solidFill>
              <a:schemeClr val="accent3">
                <a:lumMod val="75000"/>
              </a:schemeClr>
            </a:solidFill>
          </a:ln>
        </p:spPr>
      </p:pic>
    </p:spTree>
    <p:extLst>
      <p:ext uri="{BB962C8B-B14F-4D97-AF65-F5344CB8AC3E}">
        <p14:creationId xmlns:p14="http://schemas.microsoft.com/office/powerpoint/2010/main" val="75402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55C87E-2F50-481E-8A5E-75FC067A159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E1469F8A-F418-48F2-B269-0E1C35EB716C}"/>
              </a:ext>
            </a:extLst>
          </p:cNvPr>
          <p:cNvSpPr/>
          <p:nvPr/>
        </p:nvSpPr>
        <p:spPr>
          <a:xfrm>
            <a:off x="863906" y="359998"/>
            <a:ext cx="4212000" cy="37440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en-GB"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0462421F-4255-4724-8036-8E9D2823DED0}"/>
              </a:ext>
            </a:extLst>
          </p:cNvPr>
          <p:cNvSpPr/>
          <p:nvPr/>
        </p:nvSpPr>
        <p:spPr>
          <a:xfrm>
            <a:off x="1441140" y="936000"/>
            <a:ext cx="540000" cy="72000"/>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BFA4BE60-8844-4463-A094-39EA802B545A}"/>
              </a:ext>
            </a:extLst>
          </p:cNvPr>
          <p:cNvSpPr txBox="1">
            <a:spLocks/>
          </p:cNvSpPr>
          <p:nvPr/>
        </p:nvSpPr>
        <p:spPr>
          <a:xfrm>
            <a:off x="1440000" y="1152000"/>
            <a:ext cx="3492000" cy="2916000"/>
          </a:xfrm>
          <a:prstGeom prst="rect">
            <a:avLst/>
          </a:prstGeom>
        </p:spPr>
        <p:txBody>
          <a:bodyPr anchor="t"/>
          <a:lstStyle>
            <a:lvl1pPr algn="l" rtl="0" eaLnBrk="1" fontAlgn="base" hangingPunct="1">
              <a:spcBef>
                <a:spcPct val="0"/>
              </a:spcBef>
              <a:spcAft>
                <a:spcPct val="0"/>
              </a:spcAft>
              <a:defRPr sz="4000" kern="1200">
                <a:solidFill>
                  <a:schemeClr val="bg2"/>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en-US" dirty="0"/>
              <a:t>Austria</a:t>
            </a:r>
            <a:endParaRPr lang="en-GB" dirty="0"/>
          </a:p>
        </p:txBody>
      </p:sp>
      <p:sp>
        <p:nvSpPr>
          <p:cNvPr id="6" name="Oval 5">
            <a:extLst>
              <a:ext uri="{FF2B5EF4-FFF2-40B4-BE49-F238E27FC236}">
                <a16:creationId xmlns:a16="http://schemas.microsoft.com/office/drawing/2014/main" id="{F067CF76-F34A-4AC0-8237-9F553A5C12A7}"/>
              </a:ext>
            </a:extLst>
          </p:cNvPr>
          <p:cNvSpPr/>
          <p:nvPr/>
        </p:nvSpPr>
        <p:spPr>
          <a:xfrm>
            <a:off x="1440000" y="2060848"/>
            <a:ext cx="793965" cy="793965"/>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648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7BA359-B9B0-4609-8A31-4F99943DBDE4}"/>
              </a:ext>
            </a:extLst>
          </p:cNvPr>
          <p:cNvSpPr>
            <a:spLocks noGrp="1"/>
          </p:cNvSpPr>
          <p:nvPr>
            <p:ph type="title"/>
          </p:nvPr>
        </p:nvSpPr>
        <p:spPr/>
        <p:txBody>
          <a:bodyPr/>
          <a:lstStyle/>
          <a:p>
            <a:r>
              <a:rPr lang="en-GB" dirty="0"/>
              <a:t>Validity of electronic signatures in the insurance sales process</a:t>
            </a:r>
          </a:p>
        </p:txBody>
      </p:sp>
      <p:sp>
        <p:nvSpPr>
          <p:cNvPr id="11" name="Rectangle 10">
            <a:extLst>
              <a:ext uri="{FF2B5EF4-FFF2-40B4-BE49-F238E27FC236}">
                <a16:creationId xmlns:a16="http://schemas.microsoft.com/office/drawing/2014/main" id="{7B81299C-23AF-43C0-ABEA-FA8328AA50C2}"/>
              </a:ext>
            </a:extLst>
          </p:cNvPr>
          <p:cNvSpPr/>
          <p:nvPr/>
        </p:nvSpPr>
        <p:spPr>
          <a:xfrm>
            <a:off x="3851920" y="2060848"/>
            <a:ext cx="4896544" cy="540000"/>
          </a:xfrm>
          <a:prstGeom prst="rect">
            <a:avLst/>
          </a:prstGeom>
          <a:solidFill>
            <a:schemeClr val="bg1">
              <a:lumMod val="85000"/>
            </a:schemeClr>
          </a:solidFill>
        </p:spPr>
        <p:txBody>
          <a:bodyPr lIns="108000" tIns="0" rIns="0" bIns="0" anchor="ctr" anchorCtr="0">
            <a:noAutofit/>
          </a:bodyPr>
          <a:lstStyle/>
          <a:p>
            <a:r>
              <a:rPr lang="en-GB" sz="1400" dirty="0"/>
              <a:t>The way how insurance products are sold is changing. </a:t>
            </a:r>
          </a:p>
        </p:txBody>
      </p:sp>
      <p:grpSp>
        <p:nvGrpSpPr>
          <p:cNvPr id="17" name="Group 16">
            <a:extLst>
              <a:ext uri="{FF2B5EF4-FFF2-40B4-BE49-F238E27FC236}">
                <a16:creationId xmlns:a16="http://schemas.microsoft.com/office/drawing/2014/main" id="{5F114C31-DEE4-4F2F-8EE9-031ACAAC54D9}"/>
              </a:ext>
            </a:extLst>
          </p:cNvPr>
          <p:cNvGrpSpPr/>
          <p:nvPr/>
        </p:nvGrpSpPr>
        <p:grpSpPr>
          <a:xfrm>
            <a:off x="3347864" y="2060848"/>
            <a:ext cx="504056" cy="540000"/>
            <a:chOff x="3347864" y="2060848"/>
            <a:chExt cx="504056" cy="540000"/>
          </a:xfrm>
        </p:grpSpPr>
        <p:sp>
          <p:nvSpPr>
            <p:cNvPr id="12" name="Rectangle 11">
              <a:extLst>
                <a:ext uri="{FF2B5EF4-FFF2-40B4-BE49-F238E27FC236}">
                  <a16:creationId xmlns:a16="http://schemas.microsoft.com/office/drawing/2014/main" id="{503039AF-344D-4246-8634-48336AAF453E}"/>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13" name="Arrow: Chevron 12">
              <a:extLst>
                <a:ext uri="{FF2B5EF4-FFF2-40B4-BE49-F238E27FC236}">
                  <a16:creationId xmlns:a16="http://schemas.microsoft.com/office/drawing/2014/main" id="{A1610C70-044A-4614-AC99-05BE4EEA6961}"/>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8" name="Rectangle 17">
            <a:extLst>
              <a:ext uri="{FF2B5EF4-FFF2-40B4-BE49-F238E27FC236}">
                <a16:creationId xmlns:a16="http://schemas.microsoft.com/office/drawing/2014/main" id="{BDA08DB7-6A6F-492F-B082-E33B8D5CBC58}"/>
              </a:ext>
            </a:extLst>
          </p:cNvPr>
          <p:cNvSpPr/>
          <p:nvPr/>
        </p:nvSpPr>
        <p:spPr>
          <a:xfrm>
            <a:off x="3851920" y="2726952"/>
            <a:ext cx="4896544" cy="540000"/>
          </a:xfrm>
          <a:prstGeom prst="rect">
            <a:avLst/>
          </a:prstGeom>
          <a:solidFill>
            <a:schemeClr val="bg1">
              <a:lumMod val="85000"/>
            </a:schemeClr>
          </a:solidFill>
        </p:spPr>
        <p:txBody>
          <a:bodyPr lIns="108000" tIns="0" rIns="0" bIns="0" anchor="ctr" anchorCtr="0">
            <a:noAutofit/>
          </a:bodyPr>
          <a:lstStyle/>
          <a:p>
            <a:r>
              <a:rPr lang="en-GB" sz="1400" dirty="0"/>
              <a:t>Insurers are moving away from paper based to electronic sales processes. </a:t>
            </a:r>
          </a:p>
        </p:txBody>
      </p:sp>
      <p:grpSp>
        <p:nvGrpSpPr>
          <p:cNvPr id="19" name="Group 18">
            <a:extLst>
              <a:ext uri="{FF2B5EF4-FFF2-40B4-BE49-F238E27FC236}">
                <a16:creationId xmlns:a16="http://schemas.microsoft.com/office/drawing/2014/main" id="{069E62B7-1FD0-4E38-B38D-0C1DC2812BA4}"/>
              </a:ext>
            </a:extLst>
          </p:cNvPr>
          <p:cNvGrpSpPr/>
          <p:nvPr/>
        </p:nvGrpSpPr>
        <p:grpSpPr>
          <a:xfrm>
            <a:off x="3347864" y="2726952"/>
            <a:ext cx="504056" cy="540000"/>
            <a:chOff x="3347864" y="2060848"/>
            <a:chExt cx="504056" cy="540000"/>
          </a:xfrm>
        </p:grpSpPr>
        <p:sp>
          <p:nvSpPr>
            <p:cNvPr id="20" name="Rectangle 19">
              <a:extLst>
                <a:ext uri="{FF2B5EF4-FFF2-40B4-BE49-F238E27FC236}">
                  <a16:creationId xmlns:a16="http://schemas.microsoft.com/office/drawing/2014/main" id="{0B899E1A-4D8E-4DB5-96A3-585ED542FDFD}"/>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21" name="Arrow: Chevron 20">
              <a:extLst>
                <a:ext uri="{FF2B5EF4-FFF2-40B4-BE49-F238E27FC236}">
                  <a16:creationId xmlns:a16="http://schemas.microsoft.com/office/drawing/2014/main" id="{389F605D-6CAC-469E-BB15-2DDB66ED41B9}"/>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2" name="Rectangle 21">
            <a:extLst>
              <a:ext uri="{FF2B5EF4-FFF2-40B4-BE49-F238E27FC236}">
                <a16:creationId xmlns:a16="http://schemas.microsoft.com/office/drawing/2014/main" id="{F8B5151E-5C94-4119-8F12-2F9A87CB1953}"/>
              </a:ext>
            </a:extLst>
          </p:cNvPr>
          <p:cNvSpPr/>
          <p:nvPr/>
        </p:nvSpPr>
        <p:spPr>
          <a:xfrm>
            <a:off x="3967669" y="3356992"/>
            <a:ext cx="4896544" cy="830997"/>
          </a:xfrm>
          <a:prstGeom prst="rect">
            <a:avLst/>
          </a:prstGeom>
        </p:spPr>
        <p:txBody>
          <a:bodyPr wrap="square" lIns="0">
            <a:spAutoFit/>
          </a:bodyPr>
          <a:lstStyle/>
          <a:p>
            <a:r>
              <a:rPr lang="en-US" sz="1200" b="1" dirty="0"/>
              <a:t>Insurers are increasingly using electronic insurance application systems. </a:t>
            </a:r>
            <a:r>
              <a:rPr lang="en-US" sz="1200" dirty="0"/>
              <a:t>For example, customers sign electronically on a surface device (e.g. a tablet or mobile phone) using their finger or a pencil directly in the document to be signed</a:t>
            </a:r>
            <a:endParaRPr lang="en-GB" sz="1200" dirty="0"/>
          </a:p>
        </p:txBody>
      </p:sp>
      <p:sp>
        <p:nvSpPr>
          <p:cNvPr id="23" name="Rectangle 22">
            <a:extLst>
              <a:ext uri="{FF2B5EF4-FFF2-40B4-BE49-F238E27FC236}">
                <a16:creationId xmlns:a16="http://schemas.microsoft.com/office/drawing/2014/main" id="{A27724DD-86A3-45ED-BE22-AE48024420C8}"/>
              </a:ext>
            </a:extLst>
          </p:cNvPr>
          <p:cNvSpPr/>
          <p:nvPr/>
        </p:nvSpPr>
        <p:spPr>
          <a:xfrm>
            <a:off x="3851920" y="4420622"/>
            <a:ext cx="4896544" cy="540000"/>
          </a:xfrm>
          <a:prstGeom prst="rect">
            <a:avLst/>
          </a:prstGeom>
          <a:solidFill>
            <a:schemeClr val="bg1">
              <a:lumMod val="85000"/>
            </a:schemeClr>
          </a:solidFill>
        </p:spPr>
        <p:txBody>
          <a:bodyPr lIns="108000" tIns="0" rIns="0" bIns="0" anchor="ctr" anchorCtr="0">
            <a:noAutofit/>
          </a:bodyPr>
          <a:lstStyle/>
          <a:p>
            <a:r>
              <a:rPr lang="en-GB" sz="1400" dirty="0"/>
              <a:t>Generally, no formal requirements for the conclusion of an insurance contract in Austria.</a:t>
            </a:r>
          </a:p>
        </p:txBody>
      </p:sp>
      <p:grpSp>
        <p:nvGrpSpPr>
          <p:cNvPr id="24" name="Group 23">
            <a:extLst>
              <a:ext uri="{FF2B5EF4-FFF2-40B4-BE49-F238E27FC236}">
                <a16:creationId xmlns:a16="http://schemas.microsoft.com/office/drawing/2014/main" id="{F84AA2A3-0BAB-4CD7-8509-555493F9C74D}"/>
              </a:ext>
            </a:extLst>
          </p:cNvPr>
          <p:cNvGrpSpPr/>
          <p:nvPr/>
        </p:nvGrpSpPr>
        <p:grpSpPr>
          <a:xfrm>
            <a:off x="3347864" y="4420622"/>
            <a:ext cx="504056" cy="540000"/>
            <a:chOff x="3347864" y="2060848"/>
            <a:chExt cx="504056" cy="540000"/>
          </a:xfrm>
        </p:grpSpPr>
        <p:sp>
          <p:nvSpPr>
            <p:cNvPr id="25" name="Rectangle 24">
              <a:extLst>
                <a:ext uri="{FF2B5EF4-FFF2-40B4-BE49-F238E27FC236}">
                  <a16:creationId xmlns:a16="http://schemas.microsoft.com/office/drawing/2014/main" id="{8110615C-B505-4EC6-B668-33A9E37F1966}"/>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26" name="Arrow: Chevron 25">
              <a:extLst>
                <a:ext uri="{FF2B5EF4-FFF2-40B4-BE49-F238E27FC236}">
                  <a16:creationId xmlns:a16="http://schemas.microsoft.com/office/drawing/2014/main" id="{3C85DCFF-8D56-4AE4-A19D-EF9FD21E579D}"/>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8" name="Freeform 86">
            <a:extLst>
              <a:ext uri="{FF2B5EF4-FFF2-40B4-BE49-F238E27FC236}">
                <a16:creationId xmlns:a16="http://schemas.microsoft.com/office/drawing/2014/main" id="{0381EF45-0E90-47A6-AAF9-C1394E238B5D}"/>
              </a:ext>
            </a:extLst>
          </p:cNvPr>
          <p:cNvSpPr>
            <a:spLocks/>
          </p:cNvSpPr>
          <p:nvPr/>
        </p:nvSpPr>
        <p:spPr bwMode="auto">
          <a:xfrm>
            <a:off x="3545126" y="614723"/>
            <a:ext cx="473843" cy="350329"/>
          </a:xfrm>
          <a:custGeom>
            <a:avLst/>
            <a:gdLst>
              <a:gd name="T0" fmla="*/ 1596 w 1614"/>
              <a:gd name="T1" fmla="*/ 14 h 1186"/>
              <a:gd name="T2" fmla="*/ 1540 w 1614"/>
              <a:gd name="T3" fmla="*/ 17 h 1186"/>
              <a:gd name="T4" fmla="*/ 574 w 1614"/>
              <a:gd name="T5" fmla="*/ 1090 h 1186"/>
              <a:gd name="T6" fmla="*/ 71 w 1614"/>
              <a:gd name="T7" fmla="*/ 650 h 1186"/>
              <a:gd name="T8" fmla="*/ 15 w 1614"/>
              <a:gd name="T9" fmla="*/ 654 h 1186"/>
              <a:gd name="T10" fmla="*/ 18 w 1614"/>
              <a:gd name="T11" fmla="*/ 710 h 1186"/>
              <a:gd name="T12" fmla="*/ 551 w 1614"/>
              <a:gd name="T13" fmla="*/ 1176 h 1186"/>
              <a:gd name="T14" fmla="*/ 577 w 1614"/>
              <a:gd name="T15" fmla="*/ 1186 h 1186"/>
              <a:gd name="T16" fmla="*/ 607 w 1614"/>
              <a:gd name="T17" fmla="*/ 1173 h 1186"/>
              <a:gd name="T18" fmla="*/ 1599 w 1614"/>
              <a:gd name="T19" fmla="*/ 71 h 1186"/>
              <a:gd name="T20" fmla="*/ 1596 w 1614"/>
              <a:gd name="T21" fmla="*/ 1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4" h="1186">
                <a:moveTo>
                  <a:pt x="1596" y="14"/>
                </a:moveTo>
                <a:cubicBezTo>
                  <a:pt x="1580" y="0"/>
                  <a:pt x="1554" y="1"/>
                  <a:pt x="1540" y="17"/>
                </a:cubicBezTo>
                <a:cubicBezTo>
                  <a:pt x="574" y="1090"/>
                  <a:pt x="574" y="1090"/>
                  <a:pt x="574" y="1090"/>
                </a:cubicBezTo>
                <a:cubicBezTo>
                  <a:pt x="71" y="650"/>
                  <a:pt x="71" y="650"/>
                  <a:pt x="71" y="650"/>
                </a:cubicBezTo>
                <a:cubicBezTo>
                  <a:pt x="54" y="636"/>
                  <a:pt x="29" y="637"/>
                  <a:pt x="15" y="654"/>
                </a:cubicBezTo>
                <a:cubicBezTo>
                  <a:pt x="0" y="671"/>
                  <a:pt x="2" y="696"/>
                  <a:pt x="18" y="710"/>
                </a:cubicBezTo>
                <a:cubicBezTo>
                  <a:pt x="551" y="1176"/>
                  <a:pt x="551" y="1176"/>
                  <a:pt x="551" y="1176"/>
                </a:cubicBezTo>
                <a:cubicBezTo>
                  <a:pt x="559" y="1183"/>
                  <a:pt x="568" y="1186"/>
                  <a:pt x="577" y="1186"/>
                </a:cubicBezTo>
                <a:cubicBezTo>
                  <a:pt x="588" y="1186"/>
                  <a:pt x="599" y="1181"/>
                  <a:pt x="607" y="1173"/>
                </a:cubicBezTo>
                <a:cubicBezTo>
                  <a:pt x="1599" y="71"/>
                  <a:pt x="1599" y="71"/>
                  <a:pt x="1599" y="71"/>
                </a:cubicBezTo>
                <a:cubicBezTo>
                  <a:pt x="1614" y="54"/>
                  <a:pt x="1613" y="29"/>
                  <a:pt x="1596"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Picture Placeholder 30">
            <a:extLst>
              <a:ext uri="{FF2B5EF4-FFF2-40B4-BE49-F238E27FC236}">
                <a16:creationId xmlns:a16="http://schemas.microsoft.com/office/drawing/2014/main" id="{70C2246E-CF0C-4945-B440-BB78C1E159A9}"/>
              </a:ext>
            </a:extLst>
          </p:cNvPr>
          <p:cNvSpPr>
            <a:spLocks noGrp="1"/>
          </p:cNvSpPr>
          <p:nvPr>
            <p:ph type="pic" sz="quarter" idx="10"/>
          </p:nvPr>
        </p:nvSpPr>
        <p:spPr/>
      </p:sp>
      <p:pic>
        <p:nvPicPr>
          <p:cNvPr id="29" name="Picture Placeholder 7">
            <a:extLst>
              <a:ext uri="{FF2B5EF4-FFF2-40B4-BE49-F238E27FC236}">
                <a16:creationId xmlns:a16="http://schemas.microsoft.com/office/drawing/2014/main" id="{0958A7A1-1AA1-4F3F-A179-E062BB64EB4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3033065" cy="6879603"/>
          </a:xfrm>
          <a:prstGeom prst="rect">
            <a:avLst/>
          </a:prstGeom>
        </p:spPr>
      </p:pic>
    </p:spTree>
    <p:extLst>
      <p:ext uri="{BB962C8B-B14F-4D97-AF65-F5344CB8AC3E}">
        <p14:creationId xmlns:p14="http://schemas.microsoft.com/office/powerpoint/2010/main" val="70469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8683A905-AA04-4766-9AB7-2A0EDB955D1A}"/>
              </a:ext>
            </a:extLst>
          </p:cNvPr>
          <p:cNvSpPr>
            <a:spLocks noGrp="1"/>
          </p:cNvSpPr>
          <p:nvPr>
            <p:ph type="pic" sz="quarter" idx="10"/>
          </p:nvPr>
        </p:nvSpPr>
        <p:spPr/>
      </p:sp>
      <p:pic>
        <p:nvPicPr>
          <p:cNvPr id="23" name="Picture Placeholder 9" descr="A picture containing person, indoor&#10;&#10;Description automatically generated">
            <a:extLst>
              <a:ext uri="{FF2B5EF4-FFF2-40B4-BE49-F238E27FC236}">
                <a16:creationId xmlns:a16="http://schemas.microsoft.com/office/drawing/2014/main" id="{5ACBF742-E9A2-4045-B8BE-4F6BD2255DD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315"/>
          <a:stretch/>
        </p:blipFill>
        <p:spPr>
          <a:xfrm>
            <a:off x="0" y="0"/>
            <a:ext cx="3033065" cy="6879603"/>
          </a:xfrm>
          <a:prstGeom prst="rect">
            <a:avLst/>
          </a:prstGeom>
        </p:spPr>
      </p:pic>
      <p:sp>
        <p:nvSpPr>
          <p:cNvPr id="5" name="Title 4">
            <a:extLst>
              <a:ext uri="{FF2B5EF4-FFF2-40B4-BE49-F238E27FC236}">
                <a16:creationId xmlns:a16="http://schemas.microsoft.com/office/drawing/2014/main" id="{0C4DC496-6265-410E-8E37-EF634BBAF7B0}"/>
              </a:ext>
            </a:extLst>
          </p:cNvPr>
          <p:cNvSpPr>
            <a:spLocks noGrp="1"/>
          </p:cNvSpPr>
          <p:nvPr>
            <p:ph type="title"/>
          </p:nvPr>
        </p:nvSpPr>
        <p:spPr/>
        <p:txBody>
          <a:bodyPr/>
          <a:lstStyle/>
          <a:p>
            <a:r>
              <a:rPr lang="en-GB" dirty="0"/>
              <a:t>Validity of electronic signatures in the insurance sales process</a:t>
            </a:r>
          </a:p>
        </p:txBody>
      </p:sp>
      <p:sp>
        <p:nvSpPr>
          <p:cNvPr id="11" name="Freeform 86">
            <a:extLst>
              <a:ext uri="{FF2B5EF4-FFF2-40B4-BE49-F238E27FC236}">
                <a16:creationId xmlns:a16="http://schemas.microsoft.com/office/drawing/2014/main" id="{381B419A-85F9-48E2-B5A3-096B42AC0E2F}"/>
              </a:ext>
            </a:extLst>
          </p:cNvPr>
          <p:cNvSpPr>
            <a:spLocks/>
          </p:cNvSpPr>
          <p:nvPr/>
        </p:nvSpPr>
        <p:spPr bwMode="auto">
          <a:xfrm>
            <a:off x="3545126" y="614723"/>
            <a:ext cx="473843" cy="350329"/>
          </a:xfrm>
          <a:custGeom>
            <a:avLst/>
            <a:gdLst>
              <a:gd name="T0" fmla="*/ 1596 w 1614"/>
              <a:gd name="T1" fmla="*/ 14 h 1186"/>
              <a:gd name="T2" fmla="*/ 1540 w 1614"/>
              <a:gd name="T3" fmla="*/ 17 h 1186"/>
              <a:gd name="T4" fmla="*/ 574 w 1614"/>
              <a:gd name="T5" fmla="*/ 1090 h 1186"/>
              <a:gd name="T6" fmla="*/ 71 w 1614"/>
              <a:gd name="T7" fmla="*/ 650 h 1186"/>
              <a:gd name="T8" fmla="*/ 15 w 1614"/>
              <a:gd name="T9" fmla="*/ 654 h 1186"/>
              <a:gd name="T10" fmla="*/ 18 w 1614"/>
              <a:gd name="T11" fmla="*/ 710 h 1186"/>
              <a:gd name="T12" fmla="*/ 551 w 1614"/>
              <a:gd name="T13" fmla="*/ 1176 h 1186"/>
              <a:gd name="T14" fmla="*/ 577 w 1614"/>
              <a:gd name="T15" fmla="*/ 1186 h 1186"/>
              <a:gd name="T16" fmla="*/ 607 w 1614"/>
              <a:gd name="T17" fmla="*/ 1173 h 1186"/>
              <a:gd name="T18" fmla="*/ 1599 w 1614"/>
              <a:gd name="T19" fmla="*/ 71 h 1186"/>
              <a:gd name="T20" fmla="*/ 1596 w 1614"/>
              <a:gd name="T21" fmla="*/ 1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4" h="1186">
                <a:moveTo>
                  <a:pt x="1596" y="14"/>
                </a:moveTo>
                <a:cubicBezTo>
                  <a:pt x="1580" y="0"/>
                  <a:pt x="1554" y="1"/>
                  <a:pt x="1540" y="17"/>
                </a:cubicBezTo>
                <a:cubicBezTo>
                  <a:pt x="574" y="1090"/>
                  <a:pt x="574" y="1090"/>
                  <a:pt x="574" y="1090"/>
                </a:cubicBezTo>
                <a:cubicBezTo>
                  <a:pt x="71" y="650"/>
                  <a:pt x="71" y="650"/>
                  <a:pt x="71" y="650"/>
                </a:cubicBezTo>
                <a:cubicBezTo>
                  <a:pt x="54" y="636"/>
                  <a:pt x="29" y="637"/>
                  <a:pt x="15" y="654"/>
                </a:cubicBezTo>
                <a:cubicBezTo>
                  <a:pt x="0" y="671"/>
                  <a:pt x="2" y="696"/>
                  <a:pt x="18" y="710"/>
                </a:cubicBezTo>
                <a:cubicBezTo>
                  <a:pt x="551" y="1176"/>
                  <a:pt x="551" y="1176"/>
                  <a:pt x="551" y="1176"/>
                </a:cubicBezTo>
                <a:cubicBezTo>
                  <a:pt x="559" y="1183"/>
                  <a:pt x="568" y="1186"/>
                  <a:pt x="577" y="1186"/>
                </a:cubicBezTo>
                <a:cubicBezTo>
                  <a:pt x="588" y="1186"/>
                  <a:pt x="599" y="1181"/>
                  <a:pt x="607" y="1173"/>
                </a:cubicBezTo>
                <a:cubicBezTo>
                  <a:pt x="1599" y="71"/>
                  <a:pt x="1599" y="71"/>
                  <a:pt x="1599" y="71"/>
                </a:cubicBezTo>
                <a:cubicBezTo>
                  <a:pt x="1614" y="54"/>
                  <a:pt x="1613" y="29"/>
                  <a:pt x="1596"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790B8FB9-4F96-43F1-BA06-DDF18DB17393}"/>
              </a:ext>
            </a:extLst>
          </p:cNvPr>
          <p:cNvSpPr/>
          <p:nvPr/>
        </p:nvSpPr>
        <p:spPr>
          <a:xfrm>
            <a:off x="3851920" y="2131434"/>
            <a:ext cx="4896544" cy="540000"/>
          </a:xfrm>
          <a:prstGeom prst="rect">
            <a:avLst/>
          </a:prstGeom>
          <a:solidFill>
            <a:schemeClr val="bg1">
              <a:lumMod val="85000"/>
            </a:schemeClr>
          </a:solidFill>
        </p:spPr>
        <p:txBody>
          <a:bodyPr lIns="108000" tIns="0" rIns="0" bIns="0" anchor="ctr" anchorCtr="0">
            <a:noAutofit/>
          </a:bodyPr>
          <a:lstStyle/>
          <a:p>
            <a:r>
              <a:rPr lang="en-GB" sz="1400" dirty="0"/>
              <a:t>In certain circumstances, pre-contractual formal requirements apply in life and accident insurance</a:t>
            </a:r>
          </a:p>
        </p:txBody>
      </p:sp>
      <p:grpSp>
        <p:nvGrpSpPr>
          <p:cNvPr id="13" name="Group 12">
            <a:extLst>
              <a:ext uri="{FF2B5EF4-FFF2-40B4-BE49-F238E27FC236}">
                <a16:creationId xmlns:a16="http://schemas.microsoft.com/office/drawing/2014/main" id="{F5F0F2E4-938E-4ADB-8F32-0F819D9CDC7F}"/>
              </a:ext>
            </a:extLst>
          </p:cNvPr>
          <p:cNvGrpSpPr/>
          <p:nvPr/>
        </p:nvGrpSpPr>
        <p:grpSpPr>
          <a:xfrm>
            <a:off x="3347864" y="2131434"/>
            <a:ext cx="504056" cy="540000"/>
            <a:chOff x="3347864" y="2060848"/>
            <a:chExt cx="504056" cy="540000"/>
          </a:xfrm>
        </p:grpSpPr>
        <p:sp>
          <p:nvSpPr>
            <p:cNvPr id="14" name="Rectangle 13">
              <a:extLst>
                <a:ext uri="{FF2B5EF4-FFF2-40B4-BE49-F238E27FC236}">
                  <a16:creationId xmlns:a16="http://schemas.microsoft.com/office/drawing/2014/main" id="{C64ADA7C-0831-4504-AE3F-71D79263E866}"/>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15" name="Arrow: Chevron 14">
              <a:extLst>
                <a:ext uri="{FF2B5EF4-FFF2-40B4-BE49-F238E27FC236}">
                  <a16:creationId xmlns:a16="http://schemas.microsoft.com/office/drawing/2014/main" id="{73F66311-2063-4306-99D1-2B6544EBB468}"/>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6" name="Rectangle 15">
            <a:extLst>
              <a:ext uri="{FF2B5EF4-FFF2-40B4-BE49-F238E27FC236}">
                <a16:creationId xmlns:a16="http://schemas.microsoft.com/office/drawing/2014/main" id="{00B729B1-6210-4C84-B8DB-49A5F29E6E09}"/>
              </a:ext>
            </a:extLst>
          </p:cNvPr>
          <p:cNvSpPr/>
          <p:nvPr/>
        </p:nvSpPr>
        <p:spPr>
          <a:xfrm>
            <a:off x="3967669" y="2761474"/>
            <a:ext cx="4896544" cy="830997"/>
          </a:xfrm>
          <a:prstGeom prst="rect">
            <a:avLst/>
          </a:prstGeom>
        </p:spPr>
        <p:txBody>
          <a:bodyPr wrap="square" lIns="0">
            <a:spAutoFit/>
          </a:bodyPr>
          <a:lstStyle/>
          <a:p>
            <a:r>
              <a:rPr lang="en-GB" sz="1200" b="1" dirty="0"/>
              <a:t>Where an insurance benefit is payable to the policyholder in case that a third party suffers an accident or dies, that third party must agree to the conclusion of the insurance contract “in writing” (requires a signature).</a:t>
            </a:r>
          </a:p>
        </p:txBody>
      </p:sp>
      <p:sp>
        <p:nvSpPr>
          <p:cNvPr id="17" name="Rectangle 16">
            <a:extLst>
              <a:ext uri="{FF2B5EF4-FFF2-40B4-BE49-F238E27FC236}">
                <a16:creationId xmlns:a16="http://schemas.microsoft.com/office/drawing/2014/main" id="{FA990BB7-CF1D-4C7E-89C1-D39CB78C20F0}"/>
              </a:ext>
            </a:extLst>
          </p:cNvPr>
          <p:cNvSpPr/>
          <p:nvPr/>
        </p:nvSpPr>
        <p:spPr>
          <a:xfrm>
            <a:off x="3851920" y="3825104"/>
            <a:ext cx="4896544" cy="540000"/>
          </a:xfrm>
          <a:prstGeom prst="rect">
            <a:avLst/>
          </a:prstGeom>
          <a:solidFill>
            <a:schemeClr val="bg1">
              <a:lumMod val="85000"/>
            </a:schemeClr>
          </a:solidFill>
        </p:spPr>
        <p:txBody>
          <a:bodyPr lIns="108000" tIns="0" rIns="0" bIns="0" anchor="ctr" anchorCtr="0">
            <a:noAutofit/>
          </a:bodyPr>
          <a:lstStyle/>
          <a:p>
            <a:r>
              <a:rPr lang="en-GB" sz="1400" dirty="0"/>
              <a:t>Signature valid if made electronically on a tablet or smartphone?</a:t>
            </a:r>
          </a:p>
        </p:txBody>
      </p:sp>
      <p:grpSp>
        <p:nvGrpSpPr>
          <p:cNvPr id="18" name="Group 17">
            <a:extLst>
              <a:ext uri="{FF2B5EF4-FFF2-40B4-BE49-F238E27FC236}">
                <a16:creationId xmlns:a16="http://schemas.microsoft.com/office/drawing/2014/main" id="{14EAE826-52B0-4112-8316-77328C4BD544}"/>
              </a:ext>
            </a:extLst>
          </p:cNvPr>
          <p:cNvGrpSpPr/>
          <p:nvPr/>
        </p:nvGrpSpPr>
        <p:grpSpPr>
          <a:xfrm>
            <a:off x="3347864" y="3825104"/>
            <a:ext cx="504056" cy="540000"/>
            <a:chOff x="3347864" y="2060848"/>
            <a:chExt cx="504056" cy="540000"/>
          </a:xfrm>
        </p:grpSpPr>
        <p:sp>
          <p:nvSpPr>
            <p:cNvPr id="19" name="Rectangle 18">
              <a:extLst>
                <a:ext uri="{FF2B5EF4-FFF2-40B4-BE49-F238E27FC236}">
                  <a16:creationId xmlns:a16="http://schemas.microsoft.com/office/drawing/2014/main" id="{9B6E20FE-2C3F-4F50-A365-2AF8AA0D8306}"/>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20" name="Arrow: Chevron 19">
              <a:extLst>
                <a:ext uri="{FF2B5EF4-FFF2-40B4-BE49-F238E27FC236}">
                  <a16:creationId xmlns:a16="http://schemas.microsoft.com/office/drawing/2014/main" id="{8406C6DE-6D35-48BC-AF6A-6267409B216B}"/>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0352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outdoor, city, yellow&#10;&#10;Description automatically generated">
            <a:extLst>
              <a:ext uri="{FF2B5EF4-FFF2-40B4-BE49-F238E27FC236}">
                <a16:creationId xmlns:a16="http://schemas.microsoft.com/office/drawing/2014/main" id="{988E8A08-B832-4D34-9F67-239B8C7AE59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916009"/>
          </a:xfrm>
          <a:prstGeom prst="rect">
            <a:avLst/>
          </a:prstGeom>
        </p:spPr>
      </p:pic>
      <p:sp>
        <p:nvSpPr>
          <p:cNvPr id="8" name="Rectangle 7">
            <a:extLst>
              <a:ext uri="{FF2B5EF4-FFF2-40B4-BE49-F238E27FC236}">
                <a16:creationId xmlns:a16="http://schemas.microsoft.com/office/drawing/2014/main" id="{D87A6CDF-CDDA-4CC7-A3CD-8714469C4BF9}"/>
              </a:ext>
            </a:extLst>
          </p:cNvPr>
          <p:cNvSpPr/>
          <p:nvPr/>
        </p:nvSpPr>
        <p:spPr>
          <a:xfrm>
            <a:off x="863906" y="359998"/>
            <a:ext cx="4212000" cy="37440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endParaRPr lang="en-GB"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BC484E3C-8AB4-4F76-91C1-75979AAFFCC9}"/>
              </a:ext>
            </a:extLst>
          </p:cNvPr>
          <p:cNvSpPr/>
          <p:nvPr/>
        </p:nvSpPr>
        <p:spPr>
          <a:xfrm>
            <a:off x="1441140" y="936000"/>
            <a:ext cx="540000" cy="72000"/>
          </a:xfrm>
          <a:prstGeom prst="rect">
            <a:avLst/>
          </a:prstGeom>
          <a:solidFill>
            <a:srgbClr val="D24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BA4FD324-EE84-47D9-B4F6-52DA61BFBDE0}"/>
              </a:ext>
            </a:extLst>
          </p:cNvPr>
          <p:cNvSpPr txBox="1">
            <a:spLocks/>
          </p:cNvSpPr>
          <p:nvPr/>
        </p:nvSpPr>
        <p:spPr>
          <a:xfrm>
            <a:off x="1440000" y="1152000"/>
            <a:ext cx="3492000" cy="2916000"/>
          </a:xfrm>
          <a:prstGeom prst="rect">
            <a:avLst/>
          </a:prstGeom>
        </p:spPr>
        <p:txBody>
          <a:bodyPr anchor="t"/>
          <a:lstStyle>
            <a:lvl1pPr algn="l" rtl="0" eaLnBrk="1" fontAlgn="base" hangingPunct="1">
              <a:spcBef>
                <a:spcPct val="0"/>
              </a:spcBef>
              <a:spcAft>
                <a:spcPct val="0"/>
              </a:spcAft>
              <a:defRPr sz="4000" kern="1200">
                <a:solidFill>
                  <a:schemeClr val="bg2"/>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a:lstStyle>
          <a:p>
            <a:r>
              <a:rPr lang="en-US" dirty="0"/>
              <a:t>Bulgaria</a:t>
            </a:r>
            <a:endParaRPr lang="en-GB" dirty="0"/>
          </a:p>
        </p:txBody>
      </p:sp>
      <p:sp>
        <p:nvSpPr>
          <p:cNvPr id="5" name="Oval 4">
            <a:extLst>
              <a:ext uri="{FF2B5EF4-FFF2-40B4-BE49-F238E27FC236}">
                <a16:creationId xmlns:a16="http://schemas.microsoft.com/office/drawing/2014/main" id="{A47A612B-E14D-463A-9D22-E7F26F1F9C22}"/>
              </a:ext>
            </a:extLst>
          </p:cNvPr>
          <p:cNvSpPr/>
          <p:nvPr/>
        </p:nvSpPr>
        <p:spPr>
          <a:xfrm>
            <a:off x="1440000" y="2237475"/>
            <a:ext cx="793965" cy="793965"/>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86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C309-1E1B-4530-BE5B-3730B88290EB}"/>
              </a:ext>
            </a:extLst>
          </p:cNvPr>
          <p:cNvSpPr>
            <a:spLocks noGrp="1"/>
          </p:cNvSpPr>
          <p:nvPr>
            <p:ph type="title"/>
          </p:nvPr>
        </p:nvSpPr>
        <p:spPr/>
        <p:txBody>
          <a:bodyPr/>
          <a:lstStyle/>
          <a:p>
            <a:r>
              <a:rPr lang="en-GB" dirty="0"/>
              <a:t>Trends in Bulgarian case law in the insurance sector</a:t>
            </a:r>
          </a:p>
        </p:txBody>
      </p:sp>
      <p:pic>
        <p:nvPicPr>
          <p:cNvPr id="6" name="Picture Placeholder 5" descr="A picture containing outdoor, standing, mammal, meerkat&#10;&#10;Description automatically generated">
            <a:extLst>
              <a:ext uri="{FF2B5EF4-FFF2-40B4-BE49-F238E27FC236}">
                <a16:creationId xmlns:a16="http://schemas.microsoft.com/office/drawing/2014/main" id="{93C724CF-4D3D-48BA-8052-BEB9A5B82278}"/>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flipH="1">
            <a:off x="1" y="-21603"/>
            <a:ext cx="3033065" cy="6879603"/>
          </a:xfrm>
        </p:spPr>
      </p:pic>
      <p:grpSp>
        <p:nvGrpSpPr>
          <p:cNvPr id="10" name="Group 295">
            <a:extLst>
              <a:ext uri="{FF2B5EF4-FFF2-40B4-BE49-F238E27FC236}">
                <a16:creationId xmlns:a16="http://schemas.microsoft.com/office/drawing/2014/main" id="{D63820B9-8255-4271-B5AB-4303834822CB}"/>
              </a:ext>
            </a:extLst>
          </p:cNvPr>
          <p:cNvGrpSpPr>
            <a:grpSpLocks noChangeAspect="1"/>
          </p:cNvGrpSpPr>
          <p:nvPr/>
        </p:nvGrpSpPr>
        <p:grpSpPr bwMode="auto">
          <a:xfrm>
            <a:off x="3500870" y="600368"/>
            <a:ext cx="468000" cy="395047"/>
            <a:chOff x="267" y="3042"/>
            <a:chExt cx="340" cy="287"/>
          </a:xfrm>
          <a:solidFill>
            <a:schemeClr val="bg1"/>
          </a:solidFill>
        </p:grpSpPr>
        <p:sp>
          <p:nvSpPr>
            <p:cNvPr id="11" name="Freeform 296">
              <a:extLst>
                <a:ext uri="{FF2B5EF4-FFF2-40B4-BE49-F238E27FC236}">
                  <a16:creationId xmlns:a16="http://schemas.microsoft.com/office/drawing/2014/main" id="{9CDAF643-2629-4A68-B925-5A667B2FCACD}"/>
                </a:ext>
              </a:extLst>
            </p:cNvPr>
            <p:cNvSpPr>
              <a:spLocks noEditPoints="1"/>
            </p:cNvSpPr>
            <p:nvPr/>
          </p:nvSpPr>
          <p:spPr bwMode="auto">
            <a:xfrm>
              <a:off x="301" y="3158"/>
              <a:ext cx="306" cy="138"/>
            </a:xfrm>
            <a:custGeom>
              <a:avLst/>
              <a:gdLst>
                <a:gd name="T0" fmla="*/ 0 w 2263"/>
                <a:gd name="T1" fmla="*/ 592 h 1022"/>
                <a:gd name="T2" fmla="*/ 139 w 2263"/>
                <a:gd name="T3" fmla="*/ 730 h 1022"/>
                <a:gd name="T4" fmla="*/ 224 w 2263"/>
                <a:gd name="T5" fmla="*/ 699 h 1022"/>
                <a:gd name="T6" fmla="*/ 463 w 2263"/>
                <a:gd name="T7" fmla="*/ 843 h 1022"/>
                <a:gd name="T8" fmla="*/ 457 w 2263"/>
                <a:gd name="T9" fmla="*/ 883 h 1022"/>
                <a:gd name="T10" fmla="*/ 595 w 2263"/>
                <a:gd name="T11" fmla="*/ 1022 h 1022"/>
                <a:gd name="T12" fmla="*/ 733 w 2263"/>
                <a:gd name="T13" fmla="*/ 883 h 1022"/>
                <a:gd name="T14" fmla="*/ 716 w 2263"/>
                <a:gd name="T15" fmla="*/ 819 h 1022"/>
                <a:gd name="T16" fmla="*/ 972 w 2263"/>
                <a:gd name="T17" fmla="*/ 609 h 1022"/>
                <a:gd name="T18" fmla="*/ 1039 w 2263"/>
                <a:gd name="T19" fmla="*/ 627 h 1022"/>
                <a:gd name="T20" fmla="*/ 1156 w 2263"/>
                <a:gd name="T21" fmla="*/ 561 h 1022"/>
                <a:gd name="T22" fmla="*/ 1404 w 2263"/>
                <a:gd name="T23" fmla="*/ 628 h 1022"/>
                <a:gd name="T24" fmla="*/ 1542 w 2263"/>
                <a:gd name="T25" fmla="*/ 761 h 1022"/>
                <a:gd name="T26" fmla="*/ 1680 w 2263"/>
                <a:gd name="T27" fmla="*/ 623 h 1022"/>
                <a:gd name="T28" fmla="*/ 1670 w 2263"/>
                <a:gd name="T29" fmla="*/ 572 h 1022"/>
                <a:gd name="T30" fmla="*/ 1936 w 2263"/>
                <a:gd name="T31" fmla="*/ 356 h 1022"/>
                <a:gd name="T32" fmla="*/ 2062 w 2263"/>
                <a:gd name="T33" fmla="*/ 401 h 1022"/>
                <a:gd name="T34" fmla="*/ 2263 w 2263"/>
                <a:gd name="T35" fmla="*/ 201 h 1022"/>
                <a:gd name="T36" fmla="*/ 2062 w 2263"/>
                <a:gd name="T37" fmla="*/ 0 h 1022"/>
                <a:gd name="T38" fmla="*/ 1861 w 2263"/>
                <a:gd name="T39" fmla="*/ 201 h 1022"/>
                <a:gd name="T40" fmla="*/ 1890 w 2263"/>
                <a:gd name="T41" fmla="*/ 303 h 1022"/>
                <a:gd name="T42" fmla="*/ 1628 w 2263"/>
                <a:gd name="T43" fmla="*/ 516 h 1022"/>
                <a:gd name="T44" fmla="*/ 1542 w 2263"/>
                <a:gd name="T45" fmla="*/ 485 h 1022"/>
                <a:gd name="T46" fmla="*/ 1420 w 2263"/>
                <a:gd name="T47" fmla="*/ 560 h 1022"/>
                <a:gd name="T48" fmla="*/ 1177 w 2263"/>
                <a:gd name="T49" fmla="*/ 494 h 1022"/>
                <a:gd name="T50" fmla="*/ 1177 w 2263"/>
                <a:gd name="T51" fmla="*/ 488 h 1022"/>
                <a:gd name="T52" fmla="*/ 1039 w 2263"/>
                <a:gd name="T53" fmla="*/ 350 h 1022"/>
                <a:gd name="T54" fmla="*/ 901 w 2263"/>
                <a:gd name="T55" fmla="*/ 488 h 1022"/>
                <a:gd name="T56" fmla="*/ 921 w 2263"/>
                <a:gd name="T57" fmla="*/ 560 h 1022"/>
                <a:gd name="T58" fmla="*/ 669 w 2263"/>
                <a:gd name="T59" fmla="*/ 767 h 1022"/>
                <a:gd name="T60" fmla="*/ 595 w 2263"/>
                <a:gd name="T61" fmla="*/ 745 h 1022"/>
                <a:gd name="T62" fmla="*/ 500 w 2263"/>
                <a:gd name="T63" fmla="*/ 783 h 1022"/>
                <a:gd name="T64" fmla="*/ 267 w 2263"/>
                <a:gd name="T65" fmla="*/ 643 h 1022"/>
                <a:gd name="T66" fmla="*/ 277 w 2263"/>
                <a:gd name="T67" fmla="*/ 592 h 1022"/>
                <a:gd name="T68" fmla="*/ 139 w 2263"/>
                <a:gd name="T69" fmla="*/ 453 h 1022"/>
                <a:gd name="T70" fmla="*/ 0 w 2263"/>
                <a:gd name="T71" fmla="*/ 592 h 1022"/>
                <a:gd name="T72" fmla="*/ 2062 w 2263"/>
                <a:gd name="T73" fmla="*/ 70 h 1022"/>
                <a:gd name="T74" fmla="*/ 2192 w 2263"/>
                <a:gd name="T75" fmla="*/ 201 h 1022"/>
                <a:gd name="T76" fmla="*/ 2062 w 2263"/>
                <a:gd name="T77" fmla="*/ 331 h 1022"/>
                <a:gd name="T78" fmla="*/ 1932 w 2263"/>
                <a:gd name="T79" fmla="*/ 201 h 1022"/>
                <a:gd name="T80" fmla="*/ 2062 w 2263"/>
                <a:gd name="T81" fmla="*/ 70 h 1022"/>
                <a:gd name="T82" fmla="*/ 1542 w 2263"/>
                <a:gd name="T83" fmla="*/ 555 h 1022"/>
                <a:gd name="T84" fmla="*/ 1610 w 2263"/>
                <a:gd name="T85" fmla="*/ 623 h 1022"/>
                <a:gd name="T86" fmla="*/ 1542 w 2263"/>
                <a:gd name="T87" fmla="*/ 691 h 1022"/>
                <a:gd name="T88" fmla="*/ 1474 w 2263"/>
                <a:gd name="T89" fmla="*/ 623 h 1022"/>
                <a:gd name="T90" fmla="*/ 1542 w 2263"/>
                <a:gd name="T91" fmla="*/ 555 h 1022"/>
                <a:gd name="T92" fmla="*/ 1039 w 2263"/>
                <a:gd name="T93" fmla="*/ 420 h 1022"/>
                <a:gd name="T94" fmla="*/ 1107 w 2263"/>
                <a:gd name="T95" fmla="*/ 488 h 1022"/>
                <a:gd name="T96" fmla="*/ 1039 w 2263"/>
                <a:gd name="T97" fmla="*/ 556 h 1022"/>
                <a:gd name="T98" fmla="*/ 971 w 2263"/>
                <a:gd name="T99" fmla="*/ 488 h 1022"/>
                <a:gd name="T100" fmla="*/ 1039 w 2263"/>
                <a:gd name="T101" fmla="*/ 420 h 1022"/>
                <a:gd name="T102" fmla="*/ 595 w 2263"/>
                <a:gd name="T103" fmla="*/ 815 h 1022"/>
                <a:gd name="T104" fmla="*/ 663 w 2263"/>
                <a:gd name="T105" fmla="*/ 883 h 1022"/>
                <a:gd name="T106" fmla="*/ 595 w 2263"/>
                <a:gd name="T107" fmla="*/ 951 h 1022"/>
                <a:gd name="T108" fmla="*/ 527 w 2263"/>
                <a:gd name="T109" fmla="*/ 883 h 1022"/>
                <a:gd name="T110" fmla="*/ 595 w 2263"/>
                <a:gd name="T111" fmla="*/ 815 h 1022"/>
                <a:gd name="T112" fmla="*/ 207 w 2263"/>
                <a:gd name="T113" fmla="*/ 592 h 1022"/>
                <a:gd name="T114" fmla="*/ 139 w 2263"/>
                <a:gd name="T115" fmla="*/ 660 h 1022"/>
                <a:gd name="T116" fmla="*/ 71 w 2263"/>
                <a:gd name="T117" fmla="*/ 592 h 1022"/>
                <a:gd name="T118" fmla="*/ 139 w 2263"/>
                <a:gd name="T119" fmla="*/ 524 h 1022"/>
                <a:gd name="T120" fmla="*/ 207 w 2263"/>
                <a:gd name="T121" fmla="*/ 59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3" h="1022">
                  <a:moveTo>
                    <a:pt x="0" y="592"/>
                  </a:moveTo>
                  <a:cubicBezTo>
                    <a:pt x="0" y="668"/>
                    <a:pt x="62" y="730"/>
                    <a:pt x="139" y="730"/>
                  </a:cubicBezTo>
                  <a:cubicBezTo>
                    <a:pt x="171" y="730"/>
                    <a:pt x="201" y="718"/>
                    <a:pt x="224" y="699"/>
                  </a:cubicBezTo>
                  <a:cubicBezTo>
                    <a:pt x="463" y="843"/>
                    <a:pt x="463" y="843"/>
                    <a:pt x="463" y="843"/>
                  </a:cubicBezTo>
                  <a:cubicBezTo>
                    <a:pt x="459" y="856"/>
                    <a:pt x="457" y="869"/>
                    <a:pt x="457" y="883"/>
                  </a:cubicBezTo>
                  <a:cubicBezTo>
                    <a:pt x="457" y="960"/>
                    <a:pt x="518" y="1022"/>
                    <a:pt x="595" y="1022"/>
                  </a:cubicBezTo>
                  <a:cubicBezTo>
                    <a:pt x="671" y="1022"/>
                    <a:pt x="733" y="960"/>
                    <a:pt x="733" y="883"/>
                  </a:cubicBezTo>
                  <a:cubicBezTo>
                    <a:pt x="733" y="860"/>
                    <a:pt x="726" y="838"/>
                    <a:pt x="716" y="819"/>
                  </a:cubicBezTo>
                  <a:cubicBezTo>
                    <a:pt x="972" y="609"/>
                    <a:pt x="972" y="609"/>
                    <a:pt x="972" y="609"/>
                  </a:cubicBezTo>
                  <a:cubicBezTo>
                    <a:pt x="992" y="620"/>
                    <a:pt x="1015" y="627"/>
                    <a:pt x="1039" y="627"/>
                  </a:cubicBezTo>
                  <a:cubicBezTo>
                    <a:pt x="1089" y="627"/>
                    <a:pt x="1132" y="600"/>
                    <a:pt x="1156" y="561"/>
                  </a:cubicBezTo>
                  <a:cubicBezTo>
                    <a:pt x="1404" y="628"/>
                    <a:pt x="1404" y="628"/>
                    <a:pt x="1404" y="628"/>
                  </a:cubicBezTo>
                  <a:cubicBezTo>
                    <a:pt x="1407" y="702"/>
                    <a:pt x="1467" y="761"/>
                    <a:pt x="1542" y="761"/>
                  </a:cubicBezTo>
                  <a:cubicBezTo>
                    <a:pt x="1618" y="761"/>
                    <a:pt x="1680" y="699"/>
                    <a:pt x="1680" y="623"/>
                  </a:cubicBezTo>
                  <a:cubicBezTo>
                    <a:pt x="1680" y="605"/>
                    <a:pt x="1676" y="588"/>
                    <a:pt x="1670" y="572"/>
                  </a:cubicBezTo>
                  <a:cubicBezTo>
                    <a:pt x="1936" y="356"/>
                    <a:pt x="1936" y="356"/>
                    <a:pt x="1936" y="356"/>
                  </a:cubicBezTo>
                  <a:cubicBezTo>
                    <a:pt x="1971" y="384"/>
                    <a:pt x="2014" y="401"/>
                    <a:pt x="2062" y="401"/>
                  </a:cubicBezTo>
                  <a:cubicBezTo>
                    <a:pt x="2173" y="401"/>
                    <a:pt x="2263" y="311"/>
                    <a:pt x="2263" y="201"/>
                  </a:cubicBezTo>
                  <a:cubicBezTo>
                    <a:pt x="2263" y="90"/>
                    <a:pt x="2173" y="0"/>
                    <a:pt x="2062" y="0"/>
                  </a:cubicBezTo>
                  <a:cubicBezTo>
                    <a:pt x="1951" y="0"/>
                    <a:pt x="1861" y="90"/>
                    <a:pt x="1861" y="201"/>
                  </a:cubicBezTo>
                  <a:cubicBezTo>
                    <a:pt x="1861" y="238"/>
                    <a:pt x="1872" y="273"/>
                    <a:pt x="1890" y="303"/>
                  </a:cubicBezTo>
                  <a:cubicBezTo>
                    <a:pt x="1628" y="516"/>
                    <a:pt x="1628" y="516"/>
                    <a:pt x="1628" y="516"/>
                  </a:cubicBezTo>
                  <a:cubicBezTo>
                    <a:pt x="1604" y="497"/>
                    <a:pt x="1574" y="485"/>
                    <a:pt x="1542" y="485"/>
                  </a:cubicBezTo>
                  <a:cubicBezTo>
                    <a:pt x="1488" y="485"/>
                    <a:pt x="1443" y="515"/>
                    <a:pt x="1420" y="560"/>
                  </a:cubicBezTo>
                  <a:cubicBezTo>
                    <a:pt x="1177" y="494"/>
                    <a:pt x="1177" y="494"/>
                    <a:pt x="1177" y="494"/>
                  </a:cubicBezTo>
                  <a:cubicBezTo>
                    <a:pt x="1177" y="492"/>
                    <a:pt x="1177" y="490"/>
                    <a:pt x="1177" y="488"/>
                  </a:cubicBezTo>
                  <a:cubicBezTo>
                    <a:pt x="1177" y="412"/>
                    <a:pt x="1116" y="350"/>
                    <a:pt x="1039" y="350"/>
                  </a:cubicBezTo>
                  <a:cubicBezTo>
                    <a:pt x="963" y="350"/>
                    <a:pt x="901" y="412"/>
                    <a:pt x="901" y="488"/>
                  </a:cubicBezTo>
                  <a:cubicBezTo>
                    <a:pt x="901" y="515"/>
                    <a:pt x="909" y="539"/>
                    <a:pt x="921" y="560"/>
                  </a:cubicBezTo>
                  <a:cubicBezTo>
                    <a:pt x="669" y="767"/>
                    <a:pt x="669" y="767"/>
                    <a:pt x="669" y="767"/>
                  </a:cubicBezTo>
                  <a:cubicBezTo>
                    <a:pt x="647" y="753"/>
                    <a:pt x="622" y="745"/>
                    <a:pt x="595" y="745"/>
                  </a:cubicBezTo>
                  <a:cubicBezTo>
                    <a:pt x="558" y="745"/>
                    <a:pt x="525" y="760"/>
                    <a:pt x="500" y="783"/>
                  </a:cubicBezTo>
                  <a:cubicBezTo>
                    <a:pt x="267" y="643"/>
                    <a:pt x="267" y="643"/>
                    <a:pt x="267" y="643"/>
                  </a:cubicBezTo>
                  <a:cubicBezTo>
                    <a:pt x="273" y="627"/>
                    <a:pt x="277" y="610"/>
                    <a:pt x="277" y="592"/>
                  </a:cubicBezTo>
                  <a:cubicBezTo>
                    <a:pt x="277" y="515"/>
                    <a:pt x="215" y="453"/>
                    <a:pt x="139" y="453"/>
                  </a:cubicBezTo>
                  <a:cubicBezTo>
                    <a:pt x="62" y="453"/>
                    <a:pt x="0" y="515"/>
                    <a:pt x="0" y="592"/>
                  </a:cubicBezTo>
                  <a:close/>
                  <a:moveTo>
                    <a:pt x="2062" y="70"/>
                  </a:moveTo>
                  <a:cubicBezTo>
                    <a:pt x="2134" y="70"/>
                    <a:pt x="2192" y="129"/>
                    <a:pt x="2192" y="201"/>
                  </a:cubicBezTo>
                  <a:cubicBezTo>
                    <a:pt x="2192" y="272"/>
                    <a:pt x="2134" y="331"/>
                    <a:pt x="2062" y="331"/>
                  </a:cubicBezTo>
                  <a:cubicBezTo>
                    <a:pt x="1990" y="331"/>
                    <a:pt x="1932" y="272"/>
                    <a:pt x="1932" y="201"/>
                  </a:cubicBezTo>
                  <a:cubicBezTo>
                    <a:pt x="1932" y="129"/>
                    <a:pt x="1990" y="70"/>
                    <a:pt x="2062" y="70"/>
                  </a:cubicBezTo>
                  <a:close/>
                  <a:moveTo>
                    <a:pt x="1542" y="555"/>
                  </a:moveTo>
                  <a:cubicBezTo>
                    <a:pt x="1579" y="555"/>
                    <a:pt x="1610" y="586"/>
                    <a:pt x="1610" y="623"/>
                  </a:cubicBezTo>
                  <a:cubicBezTo>
                    <a:pt x="1610" y="661"/>
                    <a:pt x="1579" y="691"/>
                    <a:pt x="1542" y="691"/>
                  </a:cubicBezTo>
                  <a:cubicBezTo>
                    <a:pt x="1504" y="691"/>
                    <a:pt x="1474" y="661"/>
                    <a:pt x="1474" y="623"/>
                  </a:cubicBezTo>
                  <a:cubicBezTo>
                    <a:pt x="1474" y="586"/>
                    <a:pt x="1504" y="555"/>
                    <a:pt x="1542" y="555"/>
                  </a:cubicBezTo>
                  <a:close/>
                  <a:moveTo>
                    <a:pt x="1039" y="420"/>
                  </a:moveTo>
                  <a:cubicBezTo>
                    <a:pt x="1077" y="420"/>
                    <a:pt x="1107" y="451"/>
                    <a:pt x="1107" y="488"/>
                  </a:cubicBezTo>
                  <a:cubicBezTo>
                    <a:pt x="1107" y="526"/>
                    <a:pt x="1077" y="556"/>
                    <a:pt x="1039" y="556"/>
                  </a:cubicBezTo>
                  <a:cubicBezTo>
                    <a:pt x="1002" y="556"/>
                    <a:pt x="971" y="526"/>
                    <a:pt x="971" y="488"/>
                  </a:cubicBezTo>
                  <a:cubicBezTo>
                    <a:pt x="971" y="451"/>
                    <a:pt x="1002" y="420"/>
                    <a:pt x="1039" y="420"/>
                  </a:cubicBezTo>
                  <a:close/>
                  <a:moveTo>
                    <a:pt x="595" y="815"/>
                  </a:moveTo>
                  <a:cubicBezTo>
                    <a:pt x="632" y="815"/>
                    <a:pt x="663" y="846"/>
                    <a:pt x="663" y="883"/>
                  </a:cubicBezTo>
                  <a:cubicBezTo>
                    <a:pt x="663" y="921"/>
                    <a:pt x="632" y="951"/>
                    <a:pt x="595" y="951"/>
                  </a:cubicBezTo>
                  <a:cubicBezTo>
                    <a:pt x="557" y="951"/>
                    <a:pt x="527" y="921"/>
                    <a:pt x="527" y="883"/>
                  </a:cubicBezTo>
                  <a:cubicBezTo>
                    <a:pt x="527" y="846"/>
                    <a:pt x="557" y="815"/>
                    <a:pt x="595" y="815"/>
                  </a:cubicBezTo>
                  <a:close/>
                  <a:moveTo>
                    <a:pt x="207" y="592"/>
                  </a:moveTo>
                  <a:cubicBezTo>
                    <a:pt x="207" y="629"/>
                    <a:pt x="176" y="660"/>
                    <a:pt x="139" y="660"/>
                  </a:cubicBezTo>
                  <a:cubicBezTo>
                    <a:pt x="101" y="660"/>
                    <a:pt x="71" y="629"/>
                    <a:pt x="71" y="592"/>
                  </a:cubicBezTo>
                  <a:cubicBezTo>
                    <a:pt x="71" y="554"/>
                    <a:pt x="101" y="524"/>
                    <a:pt x="139" y="524"/>
                  </a:cubicBezTo>
                  <a:cubicBezTo>
                    <a:pt x="176" y="524"/>
                    <a:pt x="207" y="554"/>
                    <a:pt x="207" y="5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97">
              <a:extLst>
                <a:ext uri="{FF2B5EF4-FFF2-40B4-BE49-F238E27FC236}">
                  <a16:creationId xmlns:a16="http://schemas.microsoft.com/office/drawing/2014/main" id="{7CBD997A-5EE3-4D99-9CBA-3375DD5E5B55}"/>
                </a:ext>
              </a:extLst>
            </p:cNvPr>
            <p:cNvSpPr>
              <a:spLocks noEditPoints="1"/>
            </p:cNvSpPr>
            <p:nvPr/>
          </p:nvSpPr>
          <p:spPr bwMode="auto">
            <a:xfrm>
              <a:off x="326" y="3092"/>
              <a:ext cx="233" cy="116"/>
            </a:xfrm>
            <a:custGeom>
              <a:avLst/>
              <a:gdLst>
                <a:gd name="T0" fmla="*/ 138 w 1729"/>
                <a:gd name="T1" fmla="*/ 576 h 853"/>
                <a:gd name="T2" fmla="*/ 0 w 1729"/>
                <a:gd name="T3" fmla="*/ 714 h 853"/>
                <a:gd name="T4" fmla="*/ 138 w 1729"/>
                <a:gd name="T5" fmla="*/ 853 h 853"/>
                <a:gd name="T6" fmla="*/ 276 w 1729"/>
                <a:gd name="T7" fmla="*/ 714 h 853"/>
                <a:gd name="T8" fmla="*/ 276 w 1729"/>
                <a:gd name="T9" fmla="*/ 710 h 853"/>
                <a:gd name="T10" fmla="*/ 440 w 1729"/>
                <a:gd name="T11" fmla="*/ 662 h 853"/>
                <a:gd name="T12" fmla="*/ 552 w 1729"/>
                <a:gd name="T13" fmla="*/ 720 h 853"/>
                <a:gd name="T14" fmla="*/ 690 w 1729"/>
                <a:gd name="T15" fmla="*/ 581 h 853"/>
                <a:gd name="T16" fmla="*/ 673 w 1729"/>
                <a:gd name="T17" fmla="*/ 516 h 853"/>
                <a:gd name="T18" fmla="*/ 752 w 1729"/>
                <a:gd name="T19" fmla="*/ 423 h 853"/>
                <a:gd name="T20" fmla="*/ 822 w 1729"/>
                <a:gd name="T21" fmla="*/ 442 h 853"/>
                <a:gd name="T22" fmla="*/ 903 w 1729"/>
                <a:gd name="T23" fmla="*/ 415 h 853"/>
                <a:gd name="T24" fmla="*/ 1004 w 1729"/>
                <a:gd name="T25" fmla="*/ 517 h 853"/>
                <a:gd name="T26" fmla="*/ 987 w 1729"/>
                <a:gd name="T27" fmla="*/ 581 h 853"/>
                <a:gd name="T28" fmla="*/ 1126 w 1729"/>
                <a:gd name="T29" fmla="*/ 720 h 853"/>
                <a:gd name="T30" fmla="*/ 1264 w 1729"/>
                <a:gd name="T31" fmla="*/ 581 h 853"/>
                <a:gd name="T32" fmla="*/ 1248 w 1729"/>
                <a:gd name="T33" fmla="*/ 519 h 853"/>
                <a:gd name="T34" fmla="*/ 1416 w 1729"/>
                <a:gd name="T35" fmla="*/ 367 h 853"/>
                <a:gd name="T36" fmla="*/ 1528 w 1729"/>
                <a:gd name="T37" fmla="*/ 401 h 853"/>
                <a:gd name="T38" fmla="*/ 1729 w 1729"/>
                <a:gd name="T39" fmla="*/ 201 h 853"/>
                <a:gd name="T40" fmla="*/ 1528 w 1729"/>
                <a:gd name="T41" fmla="*/ 0 h 853"/>
                <a:gd name="T42" fmla="*/ 1328 w 1729"/>
                <a:gd name="T43" fmla="*/ 201 h 853"/>
                <a:gd name="T44" fmla="*/ 1366 w 1729"/>
                <a:gd name="T45" fmla="*/ 318 h 853"/>
                <a:gd name="T46" fmla="*/ 1202 w 1729"/>
                <a:gd name="T47" fmla="*/ 466 h 853"/>
                <a:gd name="T48" fmla="*/ 1126 w 1729"/>
                <a:gd name="T49" fmla="*/ 443 h 853"/>
                <a:gd name="T50" fmla="*/ 1051 w 1729"/>
                <a:gd name="T51" fmla="*/ 465 h 853"/>
                <a:gd name="T52" fmla="*/ 948 w 1729"/>
                <a:gd name="T53" fmla="*/ 361 h 853"/>
                <a:gd name="T54" fmla="*/ 960 w 1729"/>
                <a:gd name="T55" fmla="*/ 304 h 853"/>
                <a:gd name="T56" fmla="*/ 822 w 1729"/>
                <a:gd name="T57" fmla="*/ 166 h 853"/>
                <a:gd name="T58" fmla="*/ 684 w 1729"/>
                <a:gd name="T59" fmla="*/ 304 h 853"/>
                <a:gd name="T60" fmla="*/ 703 w 1729"/>
                <a:gd name="T61" fmla="*/ 372 h 853"/>
                <a:gd name="T62" fmla="*/ 624 w 1729"/>
                <a:gd name="T63" fmla="*/ 464 h 853"/>
                <a:gd name="T64" fmla="*/ 552 w 1729"/>
                <a:gd name="T65" fmla="*/ 443 h 853"/>
                <a:gd name="T66" fmla="*/ 414 w 1729"/>
                <a:gd name="T67" fmla="*/ 581 h 853"/>
                <a:gd name="T68" fmla="*/ 415 w 1729"/>
                <a:gd name="T69" fmla="*/ 596 h 853"/>
                <a:gd name="T70" fmla="*/ 256 w 1729"/>
                <a:gd name="T71" fmla="*/ 642 h 853"/>
                <a:gd name="T72" fmla="*/ 138 w 1729"/>
                <a:gd name="T73" fmla="*/ 576 h 853"/>
                <a:gd name="T74" fmla="*/ 138 w 1729"/>
                <a:gd name="T75" fmla="*/ 782 h 853"/>
                <a:gd name="T76" fmla="*/ 70 w 1729"/>
                <a:gd name="T77" fmla="*/ 714 h 853"/>
                <a:gd name="T78" fmla="*/ 138 w 1729"/>
                <a:gd name="T79" fmla="*/ 646 h 853"/>
                <a:gd name="T80" fmla="*/ 206 w 1729"/>
                <a:gd name="T81" fmla="*/ 714 h 853"/>
                <a:gd name="T82" fmla="*/ 138 w 1729"/>
                <a:gd name="T83" fmla="*/ 782 h 853"/>
                <a:gd name="T84" fmla="*/ 1528 w 1729"/>
                <a:gd name="T85" fmla="*/ 71 h 853"/>
                <a:gd name="T86" fmla="*/ 1659 w 1729"/>
                <a:gd name="T87" fmla="*/ 201 h 853"/>
                <a:gd name="T88" fmla="*/ 1528 w 1729"/>
                <a:gd name="T89" fmla="*/ 331 h 853"/>
                <a:gd name="T90" fmla="*/ 1398 w 1729"/>
                <a:gd name="T91" fmla="*/ 201 h 853"/>
                <a:gd name="T92" fmla="*/ 1528 w 1729"/>
                <a:gd name="T93" fmla="*/ 71 h 853"/>
                <a:gd name="T94" fmla="*/ 1126 w 1729"/>
                <a:gd name="T95" fmla="*/ 513 h 853"/>
                <a:gd name="T96" fmla="*/ 1193 w 1729"/>
                <a:gd name="T97" fmla="*/ 581 h 853"/>
                <a:gd name="T98" fmla="*/ 1126 w 1729"/>
                <a:gd name="T99" fmla="*/ 649 h 853"/>
                <a:gd name="T100" fmla="*/ 1058 w 1729"/>
                <a:gd name="T101" fmla="*/ 581 h 853"/>
                <a:gd name="T102" fmla="*/ 1126 w 1729"/>
                <a:gd name="T103" fmla="*/ 513 h 853"/>
                <a:gd name="T104" fmla="*/ 822 w 1729"/>
                <a:gd name="T105" fmla="*/ 236 h 853"/>
                <a:gd name="T106" fmla="*/ 890 w 1729"/>
                <a:gd name="T107" fmla="*/ 304 h 853"/>
                <a:gd name="T108" fmla="*/ 822 w 1729"/>
                <a:gd name="T109" fmla="*/ 372 h 853"/>
                <a:gd name="T110" fmla="*/ 754 w 1729"/>
                <a:gd name="T111" fmla="*/ 304 h 853"/>
                <a:gd name="T112" fmla="*/ 822 w 1729"/>
                <a:gd name="T113" fmla="*/ 236 h 853"/>
                <a:gd name="T114" fmla="*/ 552 w 1729"/>
                <a:gd name="T115" fmla="*/ 513 h 853"/>
                <a:gd name="T116" fmla="*/ 620 w 1729"/>
                <a:gd name="T117" fmla="*/ 581 h 853"/>
                <a:gd name="T118" fmla="*/ 552 w 1729"/>
                <a:gd name="T119" fmla="*/ 649 h 853"/>
                <a:gd name="T120" fmla="*/ 484 w 1729"/>
                <a:gd name="T121" fmla="*/ 581 h 853"/>
                <a:gd name="T122" fmla="*/ 552 w 1729"/>
                <a:gd name="T123" fmla="*/ 51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9" h="853">
                  <a:moveTo>
                    <a:pt x="138" y="576"/>
                  </a:moveTo>
                  <a:cubicBezTo>
                    <a:pt x="62" y="576"/>
                    <a:pt x="0" y="638"/>
                    <a:pt x="0" y="714"/>
                  </a:cubicBezTo>
                  <a:cubicBezTo>
                    <a:pt x="0" y="791"/>
                    <a:pt x="62" y="853"/>
                    <a:pt x="138" y="853"/>
                  </a:cubicBezTo>
                  <a:cubicBezTo>
                    <a:pt x="214" y="853"/>
                    <a:pt x="276" y="791"/>
                    <a:pt x="276" y="714"/>
                  </a:cubicBezTo>
                  <a:cubicBezTo>
                    <a:pt x="276" y="713"/>
                    <a:pt x="276" y="711"/>
                    <a:pt x="276" y="710"/>
                  </a:cubicBezTo>
                  <a:cubicBezTo>
                    <a:pt x="440" y="662"/>
                    <a:pt x="440" y="662"/>
                    <a:pt x="440" y="662"/>
                  </a:cubicBezTo>
                  <a:cubicBezTo>
                    <a:pt x="465" y="697"/>
                    <a:pt x="506" y="720"/>
                    <a:pt x="552" y="720"/>
                  </a:cubicBezTo>
                  <a:cubicBezTo>
                    <a:pt x="628" y="720"/>
                    <a:pt x="690" y="658"/>
                    <a:pt x="690" y="581"/>
                  </a:cubicBezTo>
                  <a:cubicBezTo>
                    <a:pt x="690" y="558"/>
                    <a:pt x="683" y="535"/>
                    <a:pt x="673" y="516"/>
                  </a:cubicBezTo>
                  <a:cubicBezTo>
                    <a:pt x="752" y="423"/>
                    <a:pt x="752" y="423"/>
                    <a:pt x="752" y="423"/>
                  </a:cubicBezTo>
                  <a:cubicBezTo>
                    <a:pt x="773" y="435"/>
                    <a:pt x="797" y="442"/>
                    <a:pt x="822" y="442"/>
                  </a:cubicBezTo>
                  <a:cubicBezTo>
                    <a:pt x="852" y="442"/>
                    <a:pt x="880" y="432"/>
                    <a:pt x="903" y="415"/>
                  </a:cubicBezTo>
                  <a:cubicBezTo>
                    <a:pt x="1004" y="517"/>
                    <a:pt x="1004" y="517"/>
                    <a:pt x="1004" y="517"/>
                  </a:cubicBezTo>
                  <a:cubicBezTo>
                    <a:pt x="994" y="537"/>
                    <a:pt x="987" y="558"/>
                    <a:pt x="987" y="581"/>
                  </a:cubicBezTo>
                  <a:cubicBezTo>
                    <a:pt x="987" y="658"/>
                    <a:pt x="1049" y="720"/>
                    <a:pt x="1126" y="720"/>
                  </a:cubicBezTo>
                  <a:cubicBezTo>
                    <a:pt x="1202" y="720"/>
                    <a:pt x="1264" y="658"/>
                    <a:pt x="1264" y="581"/>
                  </a:cubicBezTo>
                  <a:cubicBezTo>
                    <a:pt x="1264" y="559"/>
                    <a:pt x="1258" y="538"/>
                    <a:pt x="1248" y="519"/>
                  </a:cubicBezTo>
                  <a:cubicBezTo>
                    <a:pt x="1416" y="367"/>
                    <a:pt x="1416" y="367"/>
                    <a:pt x="1416" y="367"/>
                  </a:cubicBezTo>
                  <a:cubicBezTo>
                    <a:pt x="1448" y="389"/>
                    <a:pt x="1486" y="401"/>
                    <a:pt x="1528" y="401"/>
                  </a:cubicBezTo>
                  <a:cubicBezTo>
                    <a:pt x="1639" y="401"/>
                    <a:pt x="1729" y="311"/>
                    <a:pt x="1729" y="201"/>
                  </a:cubicBezTo>
                  <a:cubicBezTo>
                    <a:pt x="1729" y="90"/>
                    <a:pt x="1639" y="0"/>
                    <a:pt x="1528" y="0"/>
                  </a:cubicBezTo>
                  <a:cubicBezTo>
                    <a:pt x="1418" y="0"/>
                    <a:pt x="1328" y="90"/>
                    <a:pt x="1328" y="201"/>
                  </a:cubicBezTo>
                  <a:cubicBezTo>
                    <a:pt x="1328" y="244"/>
                    <a:pt x="1342" y="285"/>
                    <a:pt x="1366" y="318"/>
                  </a:cubicBezTo>
                  <a:cubicBezTo>
                    <a:pt x="1202" y="466"/>
                    <a:pt x="1202" y="466"/>
                    <a:pt x="1202" y="466"/>
                  </a:cubicBezTo>
                  <a:cubicBezTo>
                    <a:pt x="1180" y="452"/>
                    <a:pt x="1154" y="443"/>
                    <a:pt x="1126" y="443"/>
                  </a:cubicBezTo>
                  <a:cubicBezTo>
                    <a:pt x="1098" y="443"/>
                    <a:pt x="1073" y="452"/>
                    <a:pt x="1051" y="465"/>
                  </a:cubicBezTo>
                  <a:cubicBezTo>
                    <a:pt x="948" y="361"/>
                    <a:pt x="948" y="361"/>
                    <a:pt x="948" y="361"/>
                  </a:cubicBezTo>
                  <a:cubicBezTo>
                    <a:pt x="956" y="343"/>
                    <a:pt x="960" y="324"/>
                    <a:pt x="960" y="304"/>
                  </a:cubicBezTo>
                  <a:cubicBezTo>
                    <a:pt x="960" y="228"/>
                    <a:pt x="898" y="166"/>
                    <a:pt x="822" y="166"/>
                  </a:cubicBezTo>
                  <a:cubicBezTo>
                    <a:pt x="746" y="166"/>
                    <a:pt x="684" y="228"/>
                    <a:pt x="684" y="304"/>
                  </a:cubicBezTo>
                  <a:cubicBezTo>
                    <a:pt x="684" y="329"/>
                    <a:pt x="691" y="352"/>
                    <a:pt x="703" y="372"/>
                  </a:cubicBezTo>
                  <a:cubicBezTo>
                    <a:pt x="624" y="464"/>
                    <a:pt x="624" y="464"/>
                    <a:pt x="624" y="464"/>
                  </a:cubicBezTo>
                  <a:cubicBezTo>
                    <a:pt x="603" y="451"/>
                    <a:pt x="579" y="443"/>
                    <a:pt x="552" y="443"/>
                  </a:cubicBezTo>
                  <a:cubicBezTo>
                    <a:pt x="476" y="443"/>
                    <a:pt x="414" y="505"/>
                    <a:pt x="414" y="581"/>
                  </a:cubicBezTo>
                  <a:cubicBezTo>
                    <a:pt x="414" y="586"/>
                    <a:pt x="415" y="591"/>
                    <a:pt x="415" y="596"/>
                  </a:cubicBezTo>
                  <a:cubicBezTo>
                    <a:pt x="256" y="642"/>
                    <a:pt x="256" y="642"/>
                    <a:pt x="256" y="642"/>
                  </a:cubicBezTo>
                  <a:cubicBezTo>
                    <a:pt x="231" y="603"/>
                    <a:pt x="188" y="576"/>
                    <a:pt x="138" y="576"/>
                  </a:cubicBezTo>
                  <a:close/>
                  <a:moveTo>
                    <a:pt x="138" y="782"/>
                  </a:moveTo>
                  <a:cubicBezTo>
                    <a:pt x="101" y="782"/>
                    <a:pt x="70" y="752"/>
                    <a:pt x="70" y="714"/>
                  </a:cubicBezTo>
                  <a:cubicBezTo>
                    <a:pt x="70" y="677"/>
                    <a:pt x="101" y="646"/>
                    <a:pt x="138" y="646"/>
                  </a:cubicBezTo>
                  <a:cubicBezTo>
                    <a:pt x="176" y="646"/>
                    <a:pt x="206" y="677"/>
                    <a:pt x="206" y="714"/>
                  </a:cubicBezTo>
                  <a:cubicBezTo>
                    <a:pt x="206" y="752"/>
                    <a:pt x="176" y="782"/>
                    <a:pt x="138" y="782"/>
                  </a:cubicBezTo>
                  <a:close/>
                  <a:moveTo>
                    <a:pt x="1528" y="71"/>
                  </a:moveTo>
                  <a:cubicBezTo>
                    <a:pt x="1600" y="71"/>
                    <a:pt x="1659" y="129"/>
                    <a:pt x="1659" y="201"/>
                  </a:cubicBezTo>
                  <a:cubicBezTo>
                    <a:pt x="1659" y="273"/>
                    <a:pt x="1600" y="331"/>
                    <a:pt x="1528" y="331"/>
                  </a:cubicBezTo>
                  <a:cubicBezTo>
                    <a:pt x="1456" y="331"/>
                    <a:pt x="1398" y="273"/>
                    <a:pt x="1398" y="201"/>
                  </a:cubicBezTo>
                  <a:cubicBezTo>
                    <a:pt x="1398" y="129"/>
                    <a:pt x="1456" y="71"/>
                    <a:pt x="1528" y="71"/>
                  </a:cubicBezTo>
                  <a:close/>
                  <a:moveTo>
                    <a:pt x="1126" y="513"/>
                  </a:moveTo>
                  <a:cubicBezTo>
                    <a:pt x="1163" y="513"/>
                    <a:pt x="1193" y="544"/>
                    <a:pt x="1193" y="581"/>
                  </a:cubicBezTo>
                  <a:cubicBezTo>
                    <a:pt x="1193" y="619"/>
                    <a:pt x="1163" y="649"/>
                    <a:pt x="1126" y="649"/>
                  </a:cubicBezTo>
                  <a:cubicBezTo>
                    <a:pt x="1088" y="649"/>
                    <a:pt x="1058" y="619"/>
                    <a:pt x="1058" y="581"/>
                  </a:cubicBezTo>
                  <a:cubicBezTo>
                    <a:pt x="1058" y="544"/>
                    <a:pt x="1088" y="513"/>
                    <a:pt x="1126" y="513"/>
                  </a:cubicBezTo>
                  <a:close/>
                  <a:moveTo>
                    <a:pt x="822" y="236"/>
                  </a:moveTo>
                  <a:cubicBezTo>
                    <a:pt x="860" y="236"/>
                    <a:pt x="890" y="266"/>
                    <a:pt x="890" y="304"/>
                  </a:cubicBezTo>
                  <a:cubicBezTo>
                    <a:pt x="890" y="341"/>
                    <a:pt x="860" y="372"/>
                    <a:pt x="822" y="372"/>
                  </a:cubicBezTo>
                  <a:cubicBezTo>
                    <a:pt x="785" y="372"/>
                    <a:pt x="754" y="341"/>
                    <a:pt x="754" y="304"/>
                  </a:cubicBezTo>
                  <a:cubicBezTo>
                    <a:pt x="754" y="266"/>
                    <a:pt x="785" y="236"/>
                    <a:pt x="822" y="236"/>
                  </a:cubicBezTo>
                  <a:close/>
                  <a:moveTo>
                    <a:pt x="552" y="513"/>
                  </a:moveTo>
                  <a:cubicBezTo>
                    <a:pt x="589" y="513"/>
                    <a:pt x="620" y="544"/>
                    <a:pt x="620" y="581"/>
                  </a:cubicBezTo>
                  <a:cubicBezTo>
                    <a:pt x="620" y="619"/>
                    <a:pt x="589" y="649"/>
                    <a:pt x="552" y="649"/>
                  </a:cubicBezTo>
                  <a:cubicBezTo>
                    <a:pt x="514" y="649"/>
                    <a:pt x="484" y="619"/>
                    <a:pt x="484" y="581"/>
                  </a:cubicBezTo>
                  <a:cubicBezTo>
                    <a:pt x="484" y="544"/>
                    <a:pt x="514" y="513"/>
                    <a:pt x="552" y="5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98">
              <a:extLst>
                <a:ext uri="{FF2B5EF4-FFF2-40B4-BE49-F238E27FC236}">
                  <a16:creationId xmlns:a16="http://schemas.microsoft.com/office/drawing/2014/main" id="{D5363191-EB6D-4F9C-863D-BA5FACBA7B0B}"/>
                </a:ext>
              </a:extLst>
            </p:cNvPr>
            <p:cNvSpPr>
              <a:spLocks/>
            </p:cNvSpPr>
            <p:nvPr/>
          </p:nvSpPr>
          <p:spPr bwMode="auto">
            <a:xfrm>
              <a:off x="267" y="3042"/>
              <a:ext cx="340" cy="287"/>
            </a:xfrm>
            <a:custGeom>
              <a:avLst/>
              <a:gdLst>
                <a:gd name="T0" fmla="*/ 2469 w 2514"/>
                <a:gd name="T1" fmla="*/ 2120 h 2120"/>
                <a:gd name="T2" fmla="*/ 45 w 2514"/>
                <a:gd name="T3" fmla="*/ 2120 h 2120"/>
                <a:gd name="T4" fmla="*/ 0 w 2514"/>
                <a:gd name="T5" fmla="*/ 2075 h 2120"/>
                <a:gd name="T6" fmla="*/ 0 w 2514"/>
                <a:gd name="T7" fmla="*/ 45 h 2120"/>
                <a:gd name="T8" fmla="*/ 45 w 2514"/>
                <a:gd name="T9" fmla="*/ 0 h 2120"/>
                <a:gd name="T10" fmla="*/ 90 w 2514"/>
                <a:gd name="T11" fmla="*/ 45 h 2120"/>
                <a:gd name="T12" fmla="*/ 90 w 2514"/>
                <a:gd name="T13" fmla="*/ 2031 h 2120"/>
                <a:gd name="T14" fmla="*/ 2469 w 2514"/>
                <a:gd name="T15" fmla="*/ 2031 h 2120"/>
                <a:gd name="T16" fmla="*/ 2514 w 2514"/>
                <a:gd name="T17" fmla="*/ 2075 h 2120"/>
                <a:gd name="T18" fmla="*/ 2469 w 2514"/>
                <a:gd name="T19" fmla="*/ 2120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4" h="2120">
                  <a:moveTo>
                    <a:pt x="2469" y="2120"/>
                  </a:moveTo>
                  <a:cubicBezTo>
                    <a:pt x="45" y="2120"/>
                    <a:pt x="45" y="2120"/>
                    <a:pt x="45" y="2120"/>
                  </a:cubicBezTo>
                  <a:cubicBezTo>
                    <a:pt x="20" y="2120"/>
                    <a:pt x="0" y="2100"/>
                    <a:pt x="0" y="2075"/>
                  </a:cubicBezTo>
                  <a:cubicBezTo>
                    <a:pt x="0" y="45"/>
                    <a:pt x="0" y="45"/>
                    <a:pt x="0" y="45"/>
                  </a:cubicBezTo>
                  <a:cubicBezTo>
                    <a:pt x="0" y="20"/>
                    <a:pt x="20" y="0"/>
                    <a:pt x="45" y="0"/>
                  </a:cubicBezTo>
                  <a:cubicBezTo>
                    <a:pt x="70" y="0"/>
                    <a:pt x="90" y="20"/>
                    <a:pt x="90" y="45"/>
                  </a:cubicBezTo>
                  <a:cubicBezTo>
                    <a:pt x="90" y="2031"/>
                    <a:pt x="90" y="2031"/>
                    <a:pt x="90" y="2031"/>
                  </a:cubicBezTo>
                  <a:cubicBezTo>
                    <a:pt x="2469" y="2031"/>
                    <a:pt x="2469" y="2031"/>
                    <a:pt x="2469" y="2031"/>
                  </a:cubicBezTo>
                  <a:cubicBezTo>
                    <a:pt x="2494" y="2031"/>
                    <a:pt x="2514" y="2051"/>
                    <a:pt x="2514" y="2075"/>
                  </a:cubicBezTo>
                  <a:cubicBezTo>
                    <a:pt x="2514" y="2100"/>
                    <a:pt x="2494" y="2120"/>
                    <a:pt x="2469" y="2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Rectangle 15">
            <a:extLst>
              <a:ext uri="{FF2B5EF4-FFF2-40B4-BE49-F238E27FC236}">
                <a16:creationId xmlns:a16="http://schemas.microsoft.com/office/drawing/2014/main" id="{AC2B4552-DE57-44F8-9FE3-158CADAD2DAF}"/>
              </a:ext>
            </a:extLst>
          </p:cNvPr>
          <p:cNvSpPr/>
          <p:nvPr/>
        </p:nvSpPr>
        <p:spPr>
          <a:xfrm>
            <a:off x="3851920" y="2131434"/>
            <a:ext cx="4896544" cy="540000"/>
          </a:xfrm>
          <a:prstGeom prst="rect">
            <a:avLst/>
          </a:prstGeom>
          <a:solidFill>
            <a:schemeClr val="bg1">
              <a:lumMod val="85000"/>
            </a:schemeClr>
          </a:solidFill>
        </p:spPr>
        <p:txBody>
          <a:bodyPr lIns="108000" tIns="0" rIns="0" bIns="0" anchor="ctr" anchorCtr="0">
            <a:noAutofit/>
          </a:bodyPr>
          <a:lstStyle/>
          <a:p>
            <a:r>
              <a:rPr lang="en-GB" sz="1400" dirty="0"/>
              <a:t>Interpretive Decision No. 1 from 21 June 2018 of the Bulgarian Supreme Court of Cassation </a:t>
            </a:r>
          </a:p>
        </p:txBody>
      </p:sp>
      <p:grpSp>
        <p:nvGrpSpPr>
          <p:cNvPr id="17" name="Group 16">
            <a:extLst>
              <a:ext uri="{FF2B5EF4-FFF2-40B4-BE49-F238E27FC236}">
                <a16:creationId xmlns:a16="http://schemas.microsoft.com/office/drawing/2014/main" id="{37010E7B-C401-458D-9E62-AE6CF74C86E0}"/>
              </a:ext>
            </a:extLst>
          </p:cNvPr>
          <p:cNvGrpSpPr/>
          <p:nvPr/>
        </p:nvGrpSpPr>
        <p:grpSpPr>
          <a:xfrm>
            <a:off x="3347864" y="2131434"/>
            <a:ext cx="504056" cy="540000"/>
            <a:chOff x="3347864" y="2060848"/>
            <a:chExt cx="504056" cy="540000"/>
          </a:xfrm>
        </p:grpSpPr>
        <p:sp>
          <p:nvSpPr>
            <p:cNvPr id="18" name="Rectangle 17">
              <a:extLst>
                <a:ext uri="{FF2B5EF4-FFF2-40B4-BE49-F238E27FC236}">
                  <a16:creationId xmlns:a16="http://schemas.microsoft.com/office/drawing/2014/main" id="{B5B86251-FD24-413E-AF6F-246AD7CE21B6}"/>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19" name="Arrow: Chevron 18">
              <a:extLst>
                <a:ext uri="{FF2B5EF4-FFF2-40B4-BE49-F238E27FC236}">
                  <a16:creationId xmlns:a16="http://schemas.microsoft.com/office/drawing/2014/main" id="{08BF164B-379C-4FE3-A6F1-0331B315AEAF}"/>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Rectangle 19">
            <a:extLst>
              <a:ext uri="{FF2B5EF4-FFF2-40B4-BE49-F238E27FC236}">
                <a16:creationId xmlns:a16="http://schemas.microsoft.com/office/drawing/2014/main" id="{C7D2A8E9-70AF-4564-B000-0DAD91B8DDF3}"/>
              </a:ext>
            </a:extLst>
          </p:cNvPr>
          <p:cNvSpPr/>
          <p:nvPr/>
        </p:nvSpPr>
        <p:spPr>
          <a:xfrm>
            <a:off x="3967669" y="2708920"/>
            <a:ext cx="4896544" cy="461665"/>
          </a:xfrm>
          <a:prstGeom prst="rect">
            <a:avLst/>
          </a:prstGeom>
        </p:spPr>
        <p:txBody>
          <a:bodyPr wrap="square" lIns="0">
            <a:spAutoFit/>
          </a:bodyPr>
          <a:lstStyle/>
          <a:p>
            <a:r>
              <a:rPr lang="en-GB" sz="1200" b="1" dirty="0"/>
              <a:t>New definition of the entitled persons who can </a:t>
            </a:r>
            <a:br>
              <a:rPr lang="en-GB" sz="1200" b="1" dirty="0"/>
            </a:br>
            <a:r>
              <a:rPr lang="en-GB" sz="1200" b="1" dirty="0"/>
              <a:t>seek compensation</a:t>
            </a:r>
          </a:p>
        </p:txBody>
      </p:sp>
      <p:sp>
        <p:nvSpPr>
          <p:cNvPr id="21" name="Rectangle 20">
            <a:extLst>
              <a:ext uri="{FF2B5EF4-FFF2-40B4-BE49-F238E27FC236}">
                <a16:creationId xmlns:a16="http://schemas.microsoft.com/office/drawing/2014/main" id="{BB848221-25E6-4047-AD81-E5DB4D09721D}"/>
              </a:ext>
            </a:extLst>
          </p:cNvPr>
          <p:cNvSpPr/>
          <p:nvPr/>
        </p:nvSpPr>
        <p:spPr>
          <a:xfrm>
            <a:off x="3851920" y="3356992"/>
            <a:ext cx="4896544" cy="540000"/>
          </a:xfrm>
          <a:prstGeom prst="rect">
            <a:avLst/>
          </a:prstGeom>
          <a:solidFill>
            <a:schemeClr val="bg1">
              <a:lumMod val="85000"/>
            </a:schemeClr>
          </a:solidFill>
        </p:spPr>
        <p:txBody>
          <a:bodyPr lIns="108000" tIns="0" rIns="0" bIns="0" anchor="ctr" anchorCtr="0">
            <a:noAutofit/>
          </a:bodyPr>
          <a:lstStyle/>
          <a:p>
            <a:r>
              <a:rPr lang="en-GB" sz="1400" dirty="0"/>
              <a:t>Does it apply retrospectively to old claims?</a:t>
            </a:r>
          </a:p>
        </p:txBody>
      </p:sp>
      <p:grpSp>
        <p:nvGrpSpPr>
          <p:cNvPr id="22" name="Group 21">
            <a:extLst>
              <a:ext uri="{FF2B5EF4-FFF2-40B4-BE49-F238E27FC236}">
                <a16:creationId xmlns:a16="http://schemas.microsoft.com/office/drawing/2014/main" id="{FB1C90F4-0249-41DE-95E0-BDCD2771F534}"/>
              </a:ext>
            </a:extLst>
          </p:cNvPr>
          <p:cNvGrpSpPr/>
          <p:nvPr/>
        </p:nvGrpSpPr>
        <p:grpSpPr>
          <a:xfrm>
            <a:off x="3347864" y="3356992"/>
            <a:ext cx="504056" cy="540000"/>
            <a:chOff x="3347864" y="2060848"/>
            <a:chExt cx="504056" cy="540000"/>
          </a:xfrm>
        </p:grpSpPr>
        <p:sp>
          <p:nvSpPr>
            <p:cNvPr id="23" name="Rectangle 22">
              <a:extLst>
                <a:ext uri="{FF2B5EF4-FFF2-40B4-BE49-F238E27FC236}">
                  <a16:creationId xmlns:a16="http://schemas.microsoft.com/office/drawing/2014/main" id="{C0B86E81-3912-4CB4-AA26-648C178A2717}"/>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24" name="Arrow: Chevron 23">
              <a:extLst>
                <a:ext uri="{FF2B5EF4-FFF2-40B4-BE49-F238E27FC236}">
                  <a16:creationId xmlns:a16="http://schemas.microsoft.com/office/drawing/2014/main" id="{54D1A454-2FA0-4B7F-8D7C-E7FD4B8234C4}"/>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5" name="Rectangle 24">
            <a:extLst>
              <a:ext uri="{FF2B5EF4-FFF2-40B4-BE49-F238E27FC236}">
                <a16:creationId xmlns:a16="http://schemas.microsoft.com/office/drawing/2014/main" id="{68B10576-B636-4684-AC04-1EB00DDE1CCD}"/>
              </a:ext>
            </a:extLst>
          </p:cNvPr>
          <p:cNvSpPr/>
          <p:nvPr/>
        </p:nvSpPr>
        <p:spPr>
          <a:xfrm>
            <a:off x="3851920" y="4078495"/>
            <a:ext cx="4896544" cy="540000"/>
          </a:xfrm>
          <a:prstGeom prst="rect">
            <a:avLst/>
          </a:prstGeom>
          <a:solidFill>
            <a:schemeClr val="bg1">
              <a:lumMod val="85000"/>
            </a:schemeClr>
          </a:solidFill>
        </p:spPr>
        <p:txBody>
          <a:bodyPr lIns="108000" tIns="0" rIns="0" bIns="0" anchor="ctr" anchorCtr="0">
            <a:noAutofit/>
          </a:bodyPr>
          <a:lstStyle/>
          <a:p>
            <a:r>
              <a:rPr lang="en-GB" sz="1400" dirty="0"/>
              <a:t>A wave of compensation claims for non-pecuniary damages according to the latest case law</a:t>
            </a:r>
          </a:p>
        </p:txBody>
      </p:sp>
      <p:grpSp>
        <p:nvGrpSpPr>
          <p:cNvPr id="26" name="Group 25">
            <a:extLst>
              <a:ext uri="{FF2B5EF4-FFF2-40B4-BE49-F238E27FC236}">
                <a16:creationId xmlns:a16="http://schemas.microsoft.com/office/drawing/2014/main" id="{A344D76E-D39C-4F03-B4C0-D57B49D7C142}"/>
              </a:ext>
            </a:extLst>
          </p:cNvPr>
          <p:cNvGrpSpPr/>
          <p:nvPr/>
        </p:nvGrpSpPr>
        <p:grpSpPr>
          <a:xfrm>
            <a:off x="3347864" y="4078495"/>
            <a:ext cx="504056" cy="540000"/>
            <a:chOff x="3347864" y="2060848"/>
            <a:chExt cx="504056" cy="540000"/>
          </a:xfrm>
        </p:grpSpPr>
        <p:sp>
          <p:nvSpPr>
            <p:cNvPr id="27" name="Rectangle 26">
              <a:extLst>
                <a:ext uri="{FF2B5EF4-FFF2-40B4-BE49-F238E27FC236}">
                  <a16:creationId xmlns:a16="http://schemas.microsoft.com/office/drawing/2014/main" id="{D2AAF7AF-0E36-4FF0-A872-E8B4B30C733E}"/>
                </a:ext>
              </a:extLst>
            </p:cNvPr>
            <p:cNvSpPr/>
            <p:nvPr/>
          </p:nvSpPr>
          <p:spPr>
            <a:xfrm>
              <a:off x="3347864" y="2060848"/>
              <a:ext cx="504056" cy="540000"/>
            </a:xfrm>
            <a:prstGeom prst="rect">
              <a:avLst/>
            </a:prstGeom>
            <a:solidFill>
              <a:schemeClr val="accent3"/>
            </a:solidFill>
          </p:spPr>
          <p:txBody>
            <a:bodyPr lIns="108000" tIns="0" rIns="0" bIns="0" anchor="ctr" anchorCtr="0">
              <a:noAutofit/>
            </a:bodyPr>
            <a:lstStyle/>
            <a:p>
              <a:endParaRPr lang="en-GB" sz="1400" dirty="0"/>
            </a:p>
          </p:txBody>
        </p:sp>
        <p:sp>
          <p:nvSpPr>
            <p:cNvPr id="28" name="Arrow: Chevron 27">
              <a:extLst>
                <a:ext uri="{FF2B5EF4-FFF2-40B4-BE49-F238E27FC236}">
                  <a16:creationId xmlns:a16="http://schemas.microsoft.com/office/drawing/2014/main" id="{1E9E7DA9-B9C4-42CF-A454-0DE7570080F6}"/>
                </a:ext>
              </a:extLst>
            </p:cNvPr>
            <p:cNvSpPr/>
            <p:nvPr/>
          </p:nvSpPr>
          <p:spPr>
            <a:xfrm>
              <a:off x="3545126" y="2225606"/>
              <a:ext cx="97566" cy="195131"/>
            </a:xfrm>
            <a:prstGeom prst="chevron">
              <a:avLst>
                <a:gd name="adj" fmla="val 71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50442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7048630-73FC-47A0-8543-3A8AA0FDB374}"/>
              </a:ext>
            </a:extLst>
          </p:cNvPr>
          <p:cNvSpPr>
            <a:spLocks noGrp="1"/>
          </p:cNvSpPr>
          <p:nvPr>
            <p:ph type="title"/>
          </p:nvPr>
        </p:nvSpPr>
        <p:spPr/>
        <p:txBody>
          <a:bodyPr/>
          <a:lstStyle/>
          <a:p>
            <a:r>
              <a:rPr lang="en-GB" dirty="0"/>
              <a:t>Choice of jurisdiction on cross-border insurance claims </a:t>
            </a:r>
          </a:p>
        </p:txBody>
      </p:sp>
      <p:sp>
        <p:nvSpPr>
          <p:cNvPr id="20" name="Text Placeholder 2">
            <a:extLst>
              <a:ext uri="{FF2B5EF4-FFF2-40B4-BE49-F238E27FC236}">
                <a16:creationId xmlns:a16="http://schemas.microsoft.com/office/drawing/2014/main" id="{A187B180-A42A-4FE9-BA87-1E7C93697686}"/>
              </a:ext>
            </a:extLst>
          </p:cNvPr>
          <p:cNvSpPr txBox="1">
            <a:spLocks/>
          </p:cNvSpPr>
          <p:nvPr/>
        </p:nvSpPr>
        <p:spPr>
          <a:xfrm>
            <a:off x="4582746" y="2348880"/>
            <a:ext cx="3966578" cy="1734891"/>
          </a:xfrm>
          <a:prstGeom prst="rect">
            <a:avLst/>
          </a:prstGeom>
        </p:spPr>
        <p:txBody>
          <a:bodyPr lIns="0" tIns="0"/>
          <a:lstStyle>
            <a:lvl1pPr marL="293248" indent="-293248" algn="l" rtl="0" eaLnBrk="1" fontAlgn="base" hangingPunct="1">
              <a:spcBef>
                <a:spcPct val="20000"/>
              </a:spcBef>
              <a:spcAft>
                <a:spcPct val="0"/>
              </a:spcAft>
              <a:buFont typeface="Symbol" pitchFamily="-110" charset="2"/>
              <a:buChar char="-"/>
              <a:defRPr sz="855" b="1" kern="1200">
                <a:solidFill>
                  <a:schemeClr val="tx1"/>
                </a:solidFill>
                <a:latin typeface="Arial" pitchFamily="34" charset="0"/>
                <a:ea typeface="Arial" pitchFamily="-110" charset="0"/>
                <a:cs typeface="Arial" pitchFamily="34" charset="0"/>
              </a:defRPr>
            </a:lvl1pPr>
            <a:lvl2pPr marL="635371" indent="-244373" algn="l" rtl="0" eaLnBrk="1" fontAlgn="base" hangingPunct="1">
              <a:spcBef>
                <a:spcPct val="20000"/>
              </a:spcBef>
              <a:spcAft>
                <a:spcPct val="0"/>
              </a:spcAft>
              <a:buFont typeface="Arial" charset="0"/>
              <a:buChar char="•"/>
              <a:defRPr sz="855" kern="1200">
                <a:solidFill>
                  <a:schemeClr val="tx1"/>
                </a:solidFill>
                <a:latin typeface="Arial" pitchFamily="34" charset="0"/>
                <a:ea typeface="Arial" pitchFamily="-110" charset="0"/>
                <a:cs typeface="Arial" pitchFamily="34" charset="0"/>
              </a:defRPr>
            </a:lvl2pPr>
            <a:lvl3pPr marL="977494" indent="-195499" algn="l" rtl="0" eaLnBrk="1" fontAlgn="base" hangingPunct="1">
              <a:spcBef>
                <a:spcPct val="20000"/>
              </a:spcBef>
              <a:spcAft>
                <a:spcPct val="0"/>
              </a:spcAft>
              <a:buFont typeface="Symbol" pitchFamily="-110" charset="2"/>
              <a:buChar char="-"/>
              <a:defRPr sz="855" kern="1200">
                <a:solidFill>
                  <a:schemeClr val="tx1"/>
                </a:solidFill>
                <a:latin typeface="Arial" pitchFamily="34" charset="0"/>
                <a:ea typeface="Arial" pitchFamily="-110" charset="0"/>
                <a:cs typeface="Arial" pitchFamily="34" charset="0"/>
              </a:defRPr>
            </a:lvl3pPr>
            <a:lvl4pPr marL="1368491" indent="-195499" algn="l" rtl="0" eaLnBrk="1" fontAlgn="base" hangingPunct="1">
              <a:spcBef>
                <a:spcPct val="20000"/>
              </a:spcBef>
              <a:spcAft>
                <a:spcPct val="0"/>
              </a:spcAft>
              <a:buFont typeface="Arial" charset="0"/>
              <a:buChar char="•"/>
              <a:defRPr sz="855" kern="1200">
                <a:solidFill>
                  <a:schemeClr val="tx1"/>
                </a:solidFill>
                <a:latin typeface="Arial" pitchFamily="34" charset="0"/>
                <a:ea typeface="Arial" pitchFamily="-110" charset="0"/>
                <a:cs typeface="Arial" pitchFamily="34" charset="0"/>
              </a:defRPr>
            </a:lvl4pPr>
            <a:lvl5pPr marL="1759488" indent="-195499" algn="l" rtl="0" eaLnBrk="1" fontAlgn="base" hangingPunct="1">
              <a:spcBef>
                <a:spcPct val="20000"/>
              </a:spcBef>
              <a:spcAft>
                <a:spcPct val="0"/>
              </a:spcAft>
              <a:buFont typeface="Symbol" pitchFamily="-110" charset="2"/>
              <a:buChar char="-"/>
              <a:defRPr sz="855" kern="1200">
                <a:solidFill>
                  <a:schemeClr val="tx1"/>
                </a:solidFill>
                <a:latin typeface="Arial" pitchFamily="34" charset="0"/>
                <a:ea typeface="Arial" pitchFamily="-110" charset="0"/>
                <a:cs typeface="Arial" pitchFamily="34" charset="0"/>
              </a:defRPr>
            </a:lvl5pPr>
            <a:lvl6pPr marL="2150486"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41483"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32481"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23478"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marL="0" indent="0">
              <a:spcBef>
                <a:spcPts val="480"/>
              </a:spcBef>
              <a:buNone/>
              <a:defRPr/>
            </a:pPr>
            <a:r>
              <a:rPr lang="en-US" sz="1600" b="0" dirty="0"/>
              <a:t>Competent jurisdiction on domestic insurance claims. </a:t>
            </a:r>
          </a:p>
        </p:txBody>
      </p:sp>
      <p:sp>
        <p:nvSpPr>
          <p:cNvPr id="22" name="Text Placeholder 3">
            <a:extLst>
              <a:ext uri="{FF2B5EF4-FFF2-40B4-BE49-F238E27FC236}">
                <a16:creationId xmlns:a16="http://schemas.microsoft.com/office/drawing/2014/main" id="{C6FE1774-ACD4-433B-934A-AFFFA090BE40}"/>
              </a:ext>
            </a:extLst>
          </p:cNvPr>
          <p:cNvSpPr txBox="1">
            <a:spLocks/>
          </p:cNvSpPr>
          <p:nvPr/>
        </p:nvSpPr>
        <p:spPr>
          <a:xfrm>
            <a:off x="4572000" y="4386345"/>
            <a:ext cx="4104456" cy="948407"/>
          </a:xfrm>
          <a:prstGeom prst="rect">
            <a:avLst/>
          </a:prstGeom>
        </p:spPr>
        <p:txBody>
          <a:bodyPr lIns="0" tIns="0"/>
          <a:lstStyle>
            <a:lvl1pPr marL="293248" indent="-293248" algn="l" rtl="0" eaLnBrk="1" fontAlgn="base" hangingPunct="1">
              <a:spcBef>
                <a:spcPct val="20000"/>
              </a:spcBef>
              <a:spcAft>
                <a:spcPct val="0"/>
              </a:spcAft>
              <a:buFont typeface="Symbol" pitchFamily="-110" charset="2"/>
              <a:buChar char="-"/>
              <a:defRPr sz="1710" kern="1200">
                <a:solidFill>
                  <a:srgbClr val="13294A"/>
                </a:solidFill>
                <a:latin typeface="Arial" pitchFamily="34" charset="0"/>
                <a:ea typeface="Arial" pitchFamily="-110" charset="0"/>
                <a:cs typeface="Arial" pitchFamily="34" charset="0"/>
              </a:defRPr>
            </a:lvl1pPr>
            <a:lvl2pPr marL="635371" indent="-244373"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977494" indent="-195499" algn="l" rtl="0" eaLnBrk="1" fontAlgn="base" hangingPunct="1">
              <a:spcBef>
                <a:spcPct val="20000"/>
              </a:spcBef>
              <a:spcAft>
                <a:spcPct val="0"/>
              </a:spcAft>
              <a:buFont typeface="Symbol" pitchFamily="-110" charset="2"/>
              <a:buChar char="-"/>
              <a:defRPr sz="1368" kern="1200">
                <a:solidFill>
                  <a:srgbClr val="13294A"/>
                </a:solidFill>
                <a:latin typeface="Arial" pitchFamily="34" charset="0"/>
                <a:ea typeface="Arial" pitchFamily="-110" charset="0"/>
                <a:cs typeface="Arial" pitchFamily="34" charset="0"/>
              </a:defRPr>
            </a:lvl3pPr>
            <a:lvl4pPr marL="1368491" indent="-195499" algn="l" rtl="0" eaLnBrk="1" fontAlgn="base" hangingPunct="1">
              <a:spcBef>
                <a:spcPct val="20000"/>
              </a:spcBef>
              <a:spcAft>
                <a:spcPct val="0"/>
              </a:spcAft>
              <a:buFont typeface="Arial" charset="0"/>
              <a:buChar char="•"/>
              <a:defRPr sz="1368" kern="1200">
                <a:solidFill>
                  <a:srgbClr val="13294A"/>
                </a:solidFill>
                <a:latin typeface="Arial" pitchFamily="34" charset="0"/>
                <a:ea typeface="Arial" pitchFamily="-110" charset="0"/>
                <a:cs typeface="Arial" pitchFamily="34" charset="0"/>
              </a:defRPr>
            </a:lvl4pPr>
            <a:lvl5pPr marL="1759488" indent="-195499" algn="l" rtl="0" eaLnBrk="1" fontAlgn="base" hangingPunct="1">
              <a:spcBef>
                <a:spcPct val="20000"/>
              </a:spcBef>
              <a:spcAft>
                <a:spcPct val="0"/>
              </a:spcAft>
              <a:buFont typeface="Symbol" pitchFamily="-110" charset="2"/>
              <a:buChar char="-"/>
              <a:defRPr sz="1368" kern="1200">
                <a:solidFill>
                  <a:srgbClr val="13294A"/>
                </a:solidFill>
                <a:latin typeface="Arial" pitchFamily="34" charset="0"/>
                <a:ea typeface="Arial" pitchFamily="-110" charset="0"/>
                <a:cs typeface="Arial" pitchFamily="34" charset="0"/>
              </a:defRPr>
            </a:lvl5pPr>
            <a:lvl6pPr marL="2150486"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41483"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32481"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23478"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marL="0" indent="0">
              <a:spcBef>
                <a:spcPts val="480"/>
              </a:spcBef>
              <a:buNone/>
              <a:defRPr/>
            </a:pPr>
            <a:r>
              <a:rPr lang="en-US" sz="1600" dirty="0">
                <a:solidFill>
                  <a:schemeClr val="tx1"/>
                </a:solidFill>
              </a:rPr>
              <a:t>Recent Bulgarian case law on choice of jurisdiction on direct claims against insurer.</a:t>
            </a:r>
            <a:endParaRPr lang="en-GB" sz="1600" dirty="0">
              <a:solidFill>
                <a:schemeClr val="tx1"/>
              </a:solidFill>
            </a:endParaRPr>
          </a:p>
        </p:txBody>
      </p:sp>
      <p:pic>
        <p:nvPicPr>
          <p:cNvPr id="8" name="Picture Placeholder 7" descr="A picture containing outdoor&#10;&#10;Description automatically generated">
            <a:extLst>
              <a:ext uri="{FF2B5EF4-FFF2-40B4-BE49-F238E27FC236}">
                <a16:creationId xmlns:a16="http://schemas.microsoft.com/office/drawing/2014/main" id="{A5AA23BD-B2A5-4F52-A532-683C63E292B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1" y="-21603"/>
            <a:ext cx="3033065" cy="6879603"/>
          </a:xfrm>
        </p:spPr>
      </p:pic>
      <p:sp>
        <p:nvSpPr>
          <p:cNvPr id="15" name="Freeform 45">
            <a:extLst>
              <a:ext uri="{FF2B5EF4-FFF2-40B4-BE49-F238E27FC236}">
                <a16:creationId xmlns:a16="http://schemas.microsoft.com/office/drawing/2014/main" id="{F8BF2169-27C4-4A66-A065-2AC9FF2B170B}"/>
              </a:ext>
            </a:extLst>
          </p:cNvPr>
          <p:cNvSpPr>
            <a:spLocks noEditPoints="1"/>
          </p:cNvSpPr>
          <p:nvPr/>
        </p:nvSpPr>
        <p:spPr bwMode="auto">
          <a:xfrm rot="5400000">
            <a:off x="3929657" y="2244046"/>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16" name="Freeform 45">
            <a:extLst>
              <a:ext uri="{FF2B5EF4-FFF2-40B4-BE49-F238E27FC236}">
                <a16:creationId xmlns:a16="http://schemas.microsoft.com/office/drawing/2014/main" id="{275C2126-5BBD-4291-AA39-D0CE94E33988}"/>
              </a:ext>
            </a:extLst>
          </p:cNvPr>
          <p:cNvSpPr>
            <a:spLocks noEditPoints="1"/>
          </p:cNvSpPr>
          <p:nvPr/>
        </p:nvSpPr>
        <p:spPr bwMode="auto">
          <a:xfrm rot="5400000">
            <a:off x="3929657" y="4272581"/>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17" name="Rectangle 16">
            <a:extLst>
              <a:ext uri="{FF2B5EF4-FFF2-40B4-BE49-F238E27FC236}">
                <a16:creationId xmlns:a16="http://schemas.microsoft.com/office/drawing/2014/main" id="{8DD207F7-AF36-4EAC-B0AB-7C04849C1669}"/>
              </a:ext>
            </a:extLst>
          </p:cNvPr>
          <p:cNvSpPr/>
          <p:nvPr/>
        </p:nvSpPr>
        <p:spPr>
          <a:xfrm>
            <a:off x="3367742" y="1916833"/>
            <a:ext cx="5400600" cy="3417919"/>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58">
            <a:extLst>
              <a:ext uri="{FF2B5EF4-FFF2-40B4-BE49-F238E27FC236}">
                <a16:creationId xmlns:a16="http://schemas.microsoft.com/office/drawing/2014/main" id="{E8E1AD0B-FAEC-4E3C-AE5A-422789097EC8}"/>
              </a:ext>
            </a:extLst>
          </p:cNvPr>
          <p:cNvSpPr>
            <a:spLocks noEditPoints="1"/>
          </p:cNvSpPr>
          <p:nvPr/>
        </p:nvSpPr>
        <p:spPr bwMode="auto">
          <a:xfrm>
            <a:off x="3478850" y="527044"/>
            <a:ext cx="523875" cy="523875"/>
          </a:xfrm>
          <a:custGeom>
            <a:avLst/>
            <a:gdLst>
              <a:gd name="T0" fmla="*/ 369 w 2518"/>
              <a:gd name="T1" fmla="*/ 369 h 2518"/>
              <a:gd name="T2" fmla="*/ 1259 w 2518"/>
              <a:gd name="T3" fmla="*/ 2518 h 2518"/>
              <a:gd name="T4" fmla="*/ 2149 w 2518"/>
              <a:gd name="T5" fmla="*/ 369 h 2518"/>
              <a:gd name="T6" fmla="*/ 1876 w 2518"/>
              <a:gd name="T7" fmla="*/ 849 h 2518"/>
              <a:gd name="T8" fmla="*/ 1674 w 2518"/>
              <a:gd name="T9" fmla="*/ 424 h 2518"/>
              <a:gd name="T10" fmla="*/ 1959 w 2518"/>
              <a:gd name="T11" fmla="*/ 1139 h 2518"/>
              <a:gd name="T12" fmla="*/ 2016 w 2518"/>
              <a:gd name="T13" fmla="*/ 1777 h 2518"/>
              <a:gd name="T14" fmla="*/ 958 w 2518"/>
              <a:gd name="T15" fmla="*/ 2123 h 2518"/>
              <a:gd name="T16" fmla="*/ 608 w 2518"/>
              <a:gd name="T17" fmla="*/ 1591 h 2518"/>
              <a:gd name="T18" fmla="*/ 1731 w 2518"/>
              <a:gd name="T19" fmla="*/ 1005 h 2518"/>
              <a:gd name="T20" fmla="*/ 1953 w 2518"/>
              <a:gd name="T21" fmla="*/ 1770 h 2518"/>
              <a:gd name="T22" fmla="*/ 887 w 2518"/>
              <a:gd name="T23" fmla="*/ 2146 h 2518"/>
              <a:gd name="T24" fmla="*/ 810 w 2518"/>
              <a:gd name="T25" fmla="*/ 2069 h 2518"/>
              <a:gd name="T26" fmla="*/ 590 w 2518"/>
              <a:gd name="T27" fmla="*/ 665 h 2518"/>
              <a:gd name="T28" fmla="*/ 1740 w 2518"/>
              <a:gd name="T29" fmla="*/ 943 h 2518"/>
              <a:gd name="T30" fmla="*/ 577 w 2518"/>
              <a:gd name="T31" fmla="*/ 664 h 2518"/>
              <a:gd name="T32" fmla="*/ 667 w 2518"/>
              <a:gd name="T33" fmla="*/ 519 h 2518"/>
              <a:gd name="T34" fmla="*/ 1537 w 2518"/>
              <a:gd name="T35" fmla="*/ 519 h 2518"/>
              <a:gd name="T36" fmla="*/ 1775 w 2518"/>
              <a:gd name="T37" fmla="*/ 890 h 2518"/>
              <a:gd name="T38" fmla="*/ 1393 w 2518"/>
              <a:gd name="T39" fmla="*/ 395 h 2518"/>
              <a:gd name="T40" fmla="*/ 1535 w 2518"/>
              <a:gd name="T41" fmla="*/ 298 h 2518"/>
              <a:gd name="T42" fmla="*/ 1458 w 2518"/>
              <a:gd name="T43" fmla="*/ 374 h 2518"/>
              <a:gd name="T44" fmla="*/ 1876 w 2518"/>
              <a:gd name="T45" fmla="*/ 1072 h 2518"/>
              <a:gd name="T46" fmla="*/ 541 w 2518"/>
              <a:gd name="T47" fmla="*/ 1378 h 2518"/>
              <a:gd name="T48" fmla="*/ 464 w 2518"/>
              <a:gd name="T49" fmla="*/ 1455 h 2518"/>
              <a:gd name="T50" fmla="*/ 1682 w 2518"/>
              <a:gd name="T51" fmla="*/ 362 h 2518"/>
              <a:gd name="T52" fmla="*/ 1264 w 2518"/>
              <a:gd name="T53" fmla="*/ 78 h 2518"/>
              <a:gd name="T54" fmla="*/ 1165 w 2518"/>
              <a:gd name="T55" fmla="*/ 82 h 2518"/>
              <a:gd name="T56" fmla="*/ 709 w 2518"/>
              <a:gd name="T57" fmla="*/ 435 h 2518"/>
              <a:gd name="T58" fmla="*/ 648 w 2518"/>
              <a:gd name="T59" fmla="*/ 249 h 2518"/>
              <a:gd name="T60" fmla="*/ 447 w 2518"/>
              <a:gd name="T61" fmla="*/ 492 h 2518"/>
              <a:gd name="T62" fmla="*/ 300 w 2518"/>
              <a:gd name="T63" fmla="*/ 571 h 2518"/>
              <a:gd name="T64" fmla="*/ 300 w 2518"/>
              <a:gd name="T65" fmla="*/ 571 h 2518"/>
              <a:gd name="T66" fmla="*/ 471 w 2518"/>
              <a:gd name="T67" fmla="*/ 603 h 2518"/>
              <a:gd name="T68" fmla="*/ 399 w 2518"/>
              <a:gd name="T69" fmla="*/ 1459 h 2518"/>
              <a:gd name="T70" fmla="*/ 78 w 2518"/>
              <a:gd name="T71" fmla="*/ 1259 h 2518"/>
              <a:gd name="T72" fmla="*/ 444 w 2518"/>
              <a:gd name="T73" fmla="*/ 1565 h 2518"/>
              <a:gd name="T74" fmla="*/ 722 w 2518"/>
              <a:gd name="T75" fmla="*/ 2027 h 2518"/>
              <a:gd name="T76" fmla="*/ 435 w 2518"/>
              <a:gd name="T77" fmla="*/ 2104 h 2518"/>
              <a:gd name="T78" fmla="*/ 881 w 2518"/>
              <a:gd name="T79" fmla="*/ 2270 h 2518"/>
              <a:gd name="T80" fmla="*/ 1844 w 2518"/>
              <a:gd name="T81" fmla="*/ 2285 h 2518"/>
              <a:gd name="T82" fmla="*/ 929 w 2518"/>
              <a:gd name="T83" fmla="*/ 2230 h 2518"/>
              <a:gd name="T84" fmla="*/ 1912 w 2518"/>
              <a:gd name="T85" fmla="*/ 2050 h 2518"/>
              <a:gd name="T86" fmla="*/ 1967 w 2518"/>
              <a:gd name="T87" fmla="*/ 1838 h 2518"/>
              <a:gd name="T88" fmla="*/ 1890 w 2518"/>
              <a:gd name="T89" fmla="*/ 1915 h 2518"/>
              <a:gd name="T90" fmla="*/ 2113 w 2518"/>
              <a:gd name="T91" fmla="*/ 1915 h 2518"/>
              <a:gd name="T92" fmla="*/ 2344 w 2518"/>
              <a:gd name="T93" fmla="*/ 1725 h 2518"/>
              <a:gd name="T94" fmla="*/ 2373 w 2518"/>
              <a:gd name="T95" fmla="*/ 1634 h 2518"/>
              <a:gd name="T96" fmla="*/ 2344 w 2518"/>
              <a:gd name="T97" fmla="*/ 1574 h 2518"/>
              <a:gd name="T98" fmla="*/ 2431 w 2518"/>
              <a:gd name="T99" fmla="*/ 1111 h 2518"/>
              <a:gd name="T100" fmla="*/ 2344 w 2518"/>
              <a:gd name="T101" fmla="*/ 1574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8" h="2518">
                <a:moveTo>
                  <a:pt x="2149" y="369"/>
                </a:moveTo>
                <a:cubicBezTo>
                  <a:pt x="1911" y="131"/>
                  <a:pt x="1595" y="0"/>
                  <a:pt x="1259" y="0"/>
                </a:cubicBezTo>
                <a:cubicBezTo>
                  <a:pt x="923" y="0"/>
                  <a:pt x="607" y="131"/>
                  <a:pt x="369" y="369"/>
                </a:cubicBezTo>
                <a:cubicBezTo>
                  <a:pt x="131" y="607"/>
                  <a:pt x="0" y="923"/>
                  <a:pt x="0" y="1259"/>
                </a:cubicBezTo>
                <a:cubicBezTo>
                  <a:pt x="0" y="1595"/>
                  <a:pt x="131" y="1911"/>
                  <a:pt x="369" y="2149"/>
                </a:cubicBezTo>
                <a:cubicBezTo>
                  <a:pt x="607" y="2387"/>
                  <a:pt x="923" y="2518"/>
                  <a:pt x="1259" y="2518"/>
                </a:cubicBezTo>
                <a:cubicBezTo>
                  <a:pt x="1595" y="2518"/>
                  <a:pt x="1911" y="2387"/>
                  <a:pt x="2149" y="2149"/>
                </a:cubicBezTo>
                <a:cubicBezTo>
                  <a:pt x="2387" y="1911"/>
                  <a:pt x="2518" y="1595"/>
                  <a:pt x="2518" y="1259"/>
                </a:cubicBezTo>
                <a:cubicBezTo>
                  <a:pt x="2518" y="923"/>
                  <a:pt x="2387" y="607"/>
                  <a:pt x="2149" y="369"/>
                </a:cubicBezTo>
                <a:close/>
                <a:moveTo>
                  <a:pt x="2420" y="1041"/>
                </a:moveTo>
                <a:cubicBezTo>
                  <a:pt x="2286" y="998"/>
                  <a:pt x="2151" y="969"/>
                  <a:pt x="2016" y="954"/>
                </a:cubicBezTo>
                <a:cubicBezTo>
                  <a:pt x="1998" y="893"/>
                  <a:pt x="1942" y="849"/>
                  <a:pt x="1876" y="849"/>
                </a:cubicBezTo>
                <a:cubicBezTo>
                  <a:pt x="1870" y="849"/>
                  <a:pt x="1865" y="849"/>
                  <a:pt x="1859" y="850"/>
                </a:cubicBezTo>
                <a:cubicBezTo>
                  <a:pt x="1802" y="717"/>
                  <a:pt x="1730" y="591"/>
                  <a:pt x="1644" y="472"/>
                </a:cubicBezTo>
                <a:cubicBezTo>
                  <a:pt x="1657" y="458"/>
                  <a:pt x="1667" y="442"/>
                  <a:pt x="1674" y="424"/>
                </a:cubicBezTo>
                <a:cubicBezTo>
                  <a:pt x="1875" y="459"/>
                  <a:pt x="2072" y="528"/>
                  <a:pt x="2257" y="628"/>
                </a:cubicBezTo>
                <a:cubicBezTo>
                  <a:pt x="2336" y="752"/>
                  <a:pt x="2392" y="892"/>
                  <a:pt x="2420" y="1041"/>
                </a:cubicBezTo>
                <a:close/>
                <a:moveTo>
                  <a:pt x="1959" y="1139"/>
                </a:moveTo>
                <a:cubicBezTo>
                  <a:pt x="2092" y="1278"/>
                  <a:pt x="2207" y="1439"/>
                  <a:pt x="2296" y="1619"/>
                </a:cubicBezTo>
                <a:cubicBezTo>
                  <a:pt x="2222" y="1687"/>
                  <a:pt x="2143" y="1749"/>
                  <a:pt x="2061" y="1803"/>
                </a:cubicBezTo>
                <a:cubicBezTo>
                  <a:pt x="2048" y="1792"/>
                  <a:pt x="2033" y="1783"/>
                  <a:pt x="2016" y="1777"/>
                </a:cubicBezTo>
                <a:cubicBezTo>
                  <a:pt x="2032" y="1561"/>
                  <a:pt x="2012" y="1346"/>
                  <a:pt x="1959" y="1139"/>
                </a:cubicBezTo>
                <a:close/>
                <a:moveTo>
                  <a:pt x="1823" y="1938"/>
                </a:moveTo>
                <a:cubicBezTo>
                  <a:pt x="1555" y="2066"/>
                  <a:pt x="1259" y="2130"/>
                  <a:pt x="958" y="2123"/>
                </a:cubicBezTo>
                <a:cubicBezTo>
                  <a:pt x="949" y="2051"/>
                  <a:pt x="888" y="1995"/>
                  <a:pt x="813" y="1995"/>
                </a:cubicBezTo>
                <a:cubicBezTo>
                  <a:pt x="801" y="1995"/>
                  <a:pt x="789" y="1997"/>
                  <a:pt x="778" y="2000"/>
                </a:cubicBezTo>
                <a:cubicBezTo>
                  <a:pt x="705" y="1869"/>
                  <a:pt x="648" y="1732"/>
                  <a:pt x="608" y="1591"/>
                </a:cubicBezTo>
                <a:cubicBezTo>
                  <a:pt x="657" y="1567"/>
                  <a:pt x="691" y="1517"/>
                  <a:pt x="691" y="1459"/>
                </a:cubicBezTo>
                <a:cubicBezTo>
                  <a:pt x="691" y="1428"/>
                  <a:pt x="681" y="1400"/>
                  <a:pt x="664" y="1376"/>
                </a:cubicBezTo>
                <a:cubicBezTo>
                  <a:pt x="975" y="1148"/>
                  <a:pt x="1347" y="1019"/>
                  <a:pt x="1731" y="1005"/>
                </a:cubicBezTo>
                <a:cubicBezTo>
                  <a:pt x="1736" y="1081"/>
                  <a:pt x="1799" y="1140"/>
                  <a:pt x="1876" y="1140"/>
                </a:cubicBezTo>
                <a:cubicBezTo>
                  <a:pt x="1882" y="1140"/>
                  <a:pt x="1888" y="1140"/>
                  <a:pt x="1893" y="1139"/>
                </a:cubicBezTo>
                <a:cubicBezTo>
                  <a:pt x="1948" y="1343"/>
                  <a:pt x="1969" y="1556"/>
                  <a:pt x="1953" y="1770"/>
                </a:cubicBezTo>
                <a:cubicBezTo>
                  <a:pt x="1879" y="1776"/>
                  <a:pt x="1821" y="1839"/>
                  <a:pt x="1821" y="1915"/>
                </a:cubicBezTo>
                <a:cubicBezTo>
                  <a:pt x="1821" y="1923"/>
                  <a:pt x="1822" y="1931"/>
                  <a:pt x="1823" y="1938"/>
                </a:cubicBezTo>
                <a:close/>
                <a:moveTo>
                  <a:pt x="887" y="2146"/>
                </a:moveTo>
                <a:cubicBezTo>
                  <a:pt x="887" y="2188"/>
                  <a:pt x="852" y="2222"/>
                  <a:pt x="810" y="2222"/>
                </a:cubicBezTo>
                <a:cubicBezTo>
                  <a:pt x="767" y="2222"/>
                  <a:pt x="733" y="2188"/>
                  <a:pt x="733" y="2146"/>
                </a:cubicBezTo>
                <a:cubicBezTo>
                  <a:pt x="733" y="2103"/>
                  <a:pt x="767" y="2069"/>
                  <a:pt x="810" y="2069"/>
                </a:cubicBezTo>
                <a:cubicBezTo>
                  <a:pt x="852" y="2069"/>
                  <a:pt x="887" y="2103"/>
                  <a:pt x="887" y="2146"/>
                </a:cubicBezTo>
                <a:close/>
                <a:moveTo>
                  <a:pt x="577" y="664"/>
                </a:moveTo>
                <a:cubicBezTo>
                  <a:pt x="581" y="664"/>
                  <a:pt x="585" y="665"/>
                  <a:pt x="590" y="665"/>
                </a:cubicBezTo>
                <a:cubicBezTo>
                  <a:pt x="657" y="665"/>
                  <a:pt x="714" y="619"/>
                  <a:pt x="731" y="557"/>
                </a:cubicBezTo>
                <a:cubicBezTo>
                  <a:pt x="1101" y="586"/>
                  <a:pt x="1451" y="722"/>
                  <a:pt x="1740" y="943"/>
                </a:cubicBezTo>
                <a:cubicBezTo>
                  <a:pt x="1740" y="943"/>
                  <a:pt x="1740" y="943"/>
                  <a:pt x="1740" y="943"/>
                </a:cubicBezTo>
                <a:cubicBezTo>
                  <a:pt x="1335" y="955"/>
                  <a:pt x="943" y="1091"/>
                  <a:pt x="618" y="1333"/>
                </a:cubicBezTo>
                <a:cubicBezTo>
                  <a:pt x="598" y="1322"/>
                  <a:pt x="575" y="1315"/>
                  <a:pt x="551" y="1314"/>
                </a:cubicBezTo>
                <a:cubicBezTo>
                  <a:pt x="522" y="1099"/>
                  <a:pt x="531" y="879"/>
                  <a:pt x="577" y="664"/>
                </a:cubicBezTo>
                <a:close/>
                <a:moveTo>
                  <a:pt x="513" y="519"/>
                </a:moveTo>
                <a:cubicBezTo>
                  <a:pt x="513" y="477"/>
                  <a:pt x="548" y="442"/>
                  <a:pt x="590" y="442"/>
                </a:cubicBezTo>
                <a:cubicBezTo>
                  <a:pt x="633" y="442"/>
                  <a:pt x="667" y="477"/>
                  <a:pt x="667" y="519"/>
                </a:cubicBezTo>
                <a:cubicBezTo>
                  <a:pt x="667" y="561"/>
                  <a:pt x="633" y="596"/>
                  <a:pt x="590" y="596"/>
                </a:cubicBezTo>
                <a:cubicBezTo>
                  <a:pt x="548" y="596"/>
                  <a:pt x="513" y="561"/>
                  <a:pt x="513" y="519"/>
                </a:cubicBezTo>
                <a:close/>
                <a:moveTo>
                  <a:pt x="1537" y="519"/>
                </a:moveTo>
                <a:cubicBezTo>
                  <a:pt x="1556" y="519"/>
                  <a:pt x="1575" y="515"/>
                  <a:pt x="1592" y="508"/>
                </a:cubicBezTo>
                <a:cubicBezTo>
                  <a:pt x="1675" y="622"/>
                  <a:pt x="1744" y="744"/>
                  <a:pt x="1799" y="870"/>
                </a:cubicBezTo>
                <a:cubicBezTo>
                  <a:pt x="1790" y="876"/>
                  <a:pt x="1782" y="883"/>
                  <a:pt x="1775" y="890"/>
                </a:cubicBezTo>
                <a:cubicBezTo>
                  <a:pt x="1476" y="663"/>
                  <a:pt x="1116" y="523"/>
                  <a:pt x="733" y="494"/>
                </a:cubicBezTo>
                <a:cubicBezTo>
                  <a:pt x="733" y="493"/>
                  <a:pt x="733" y="493"/>
                  <a:pt x="733" y="493"/>
                </a:cubicBezTo>
                <a:cubicBezTo>
                  <a:pt x="947" y="422"/>
                  <a:pt x="1170" y="389"/>
                  <a:pt x="1393" y="395"/>
                </a:cubicBezTo>
                <a:cubicBezTo>
                  <a:pt x="1404" y="465"/>
                  <a:pt x="1464" y="519"/>
                  <a:pt x="1537" y="519"/>
                </a:cubicBezTo>
                <a:close/>
                <a:moveTo>
                  <a:pt x="1458" y="374"/>
                </a:moveTo>
                <a:cubicBezTo>
                  <a:pt x="1458" y="332"/>
                  <a:pt x="1492" y="298"/>
                  <a:pt x="1535" y="298"/>
                </a:cubicBezTo>
                <a:cubicBezTo>
                  <a:pt x="1577" y="298"/>
                  <a:pt x="1612" y="332"/>
                  <a:pt x="1612" y="374"/>
                </a:cubicBezTo>
                <a:cubicBezTo>
                  <a:pt x="1612" y="417"/>
                  <a:pt x="1577" y="451"/>
                  <a:pt x="1535" y="451"/>
                </a:cubicBezTo>
                <a:cubicBezTo>
                  <a:pt x="1492" y="451"/>
                  <a:pt x="1458" y="417"/>
                  <a:pt x="1458" y="374"/>
                </a:cubicBezTo>
                <a:close/>
                <a:moveTo>
                  <a:pt x="1876" y="918"/>
                </a:moveTo>
                <a:cubicBezTo>
                  <a:pt x="1919" y="918"/>
                  <a:pt x="1953" y="953"/>
                  <a:pt x="1953" y="995"/>
                </a:cubicBezTo>
                <a:cubicBezTo>
                  <a:pt x="1953" y="1038"/>
                  <a:pt x="1919" y="1072"/>
                  <a:pt x="1876" y="1072"/>
                </a:cubicBezTo>
                <a:cubicBezTo>
                  <a:pt x="1834" y="1072"/>
                  <a:pt x="1799" y="1038"/>
                  <a:pt x="1799" y="995"/>
                </a:cubicBezTo>
                <a:cubicBezTo>
                  <a:pt x="1799" y="953"/>
                  <a:pt x="1834" y="918"/>
                  <a:pt x="1876" y="918"/>
                </a:cubicBezTo>
                <a:close/>
                <a:moveTo>
                  <a:pt x="541" y="1378"/>
                </a:moveTo>
                <a:cubicBezTo>
                  <a:pt x="583" y="1378"/>
                  <a:pt x="618" y="1412"/>
                  <a:pt x="618" y="1455"/>
                </a:cubicBezTo>
                <a:cubicBezTo>
                  <a:pt x="618" y="1497"/>
                  <a:pt x="583" y="1532"/>
                  <a:pt x="541" y="1532"/>
                </a:cubicBezTo>
                <a:cubicBezTo>
                  <a:pt x="498" y="1532"/>
                  <a:pt x="464" y="1497"/>
                  <a:pt x="464" y="1455"/>
                </a:cubicBezTo>
                <a:cubicBezTo>
                  <a:pt x="464" y="1412"/>
                  <a:pt x="498" y="1378"/>
                  <a:pt x="541" y="1378"/>
                </a:cubicBezTo>
                <a:close/>
                <a:moveTo>
                  <a:pt x="2179" y="519"/>
                </a:moveTo>
                <a:cubicBezTo>
                  <a:pt x="2019" y="444"/>
                  <a:pt x="1852" y="392"/>
                  <a:pt x="1682" y="362"/>
                </a:cubicBezTo>
                <a:cubicBezTo>
                  <a:pt x="1677" y="287"/>
                  <a:pt x="1614" y="228"/>
                  <a:pt x="1537" y="228"/>
                </a:cubicBezTo>
                <a:cubicBezTo>
                  <a:pt x="1508" y="228"/>
                  <a:pt x="1480" y="236"/>
                  <a:pt x="1457" y="251"/>
                </a:cubicBezTo>
                <a:cubicBezTo>
                  <a:pt x="1398" y="190"/>
                  <a:pt x="1333" y="132"/>
                  <a:pt x="1264" y="78"/>
                </a:cubicBezTo>
                <a:cubicBezTo>
                  <a:pt x="1634" y="80"/>
                  <a:pt x="1963" y="252"/>
                  <a:pt x="2179" y="519"/>
                </a:cubicBezTo>
                <a:close/>
                <a:moveTo>
                  <a:pt x="741" y="198"/>
                </a:moveTo>
                <a:cubicBezTo>
                  <a:pt x="871" y="134"/>
                  <a:pt x="1014" y="94"/>
                  <a:pt x="1165" y="82"/>
                </a:cubicBezTo>
                <a:cubicBezTo>
                  <a:pt x="1255" y="148"/>
                  <a:pt x="1338" y="220"/>
                  <a:pt x="1413" y="297"/>
                </a:cubicBezTo>
                <a:cubicBezTo>
                  <a:pt x="1406" y="308"/>
                  <a:pt x="1401" y="320"/>
                  <a:pt x="1397" y="333"/>
                </a:cubicBezTo>
                <a:cubicBezTo>
                  <a:pt x="1165" y="327"/>
                  <a:pt x="932" y="361"/>
                  <a:pt x="709" y="435"/>
                </a:cubicBezTo>
                <a:cubicBezTo>
                  <a:pt x="696" y="416"/>
                  <a:pt x="678" y="400"/>
                  <a:pt x="657" y="390"/>
                </a:cubicBezTo>
                <a:cubicBezTo>
                  <a:pt x="681" y="325"/>
                  <a:pt x="709" y="261"/>
                  <a:pt x="741" y="198"/>
                </a:cubicBezTo>
                <a:close/>
                <a:moveTo>
                  <a:pt x="648" y="249"/>
                </a:moveTo>
                <a:cubicBezTo>
                  <a:pt x="629" y="290"/>
                  <a:pt x="612" y="332"/>
                  <a:pt x="596" y="374"/>
                </a:cubicBezTo>
                <a:cubicBezTo>
                  <a:pt x="594" y="373"/>
                  <a:pt x="592" y="373"/>
                  <a:pt x="590" y="373"/>
                </a:cubicBezTo>
                <a:cubicBezTo>
                  <a:pt x="519" y="373"/>
                  <a:pt x="459" y="424"/>
                  <a:pt x="447" y="492"/>
                </a:cubicBezTo>
                <a:cubicBezTo>
                  <a:pt x="416" y="494"/>
                  <a:pt x="386" y="497"/>
                  <a:pt x="355" y="500"/>
                </a:cubicBezTo>
                <a:cubicBezTo>
                  <a:pt x="438" y="401"/>
                  <a:pt x="537" y="316"/>
                  <a:pt x="648" y="249"/>
                </a:cubicBezTo>
                <a:close/>
                <a:moveTo>
                  <a:pt x="300" y="571"/>
                </a:moveTo>
                <a:cubicBezTo>
                  <a:pt x="341" y="565"/>
                  <a:pt x="382" y="560"/>
                  <a:pt x="423" y="557"/>
                </a:cubicBezTo>
                <a:cubicBezTo>
                  <a:pt x="360" y="590"/>
                  <a:pt x="298" y="627"/>
                  <a:pt x="237" y="667"/>
                </a:cubicBezTo>
                <a:cubicBezTo>
                  <a:pt x="257" y="634"/>
                  <a:pt x="277" y="602"/>
                  <a:pt x="300" y="571"/>
                </a:cubicBezTo>
                <a:close/>
                <a:moveTo>
                  <a:pt x="78" y="1259"/>
                </a:moveTo>
                <a:cubicBezTo>
                  <a:pt x="78" y="1091"/>
                  <a:pt x="113" y="931"/>
                  <a:pt x="177" y="787"/>
                </a:cubicBezTo>
                <a:cubicBezTo>
                  <a:pt x="270" y="716"/>
                  <a:pt x="369" y="654"/>
                  <a:pt x="471" y="603"/>
                </a:cubicBezTo>
                <a:cubicBezTo>
                  <a:pt x="483" y="620"/>
                  <a:pt x="499" y="634"/>
                  <a:pt x="517" y="645"/>
                </a:cubicBezTo>
                <a:cubicBezTo>
                  <a:pt x="468" y="870"/>
                  <a:pt x="460" y="1100"/>
                  <a:pt x="490" y="1324"/>
                </a:cubicBezTo>
                <a:cubicBezTo>
                  <a:pt x="437" y="1346"/>
                  <a:pt x="399" y="1398"/>
                  <a:pt x="399" y="1459"/>
                </a:cubicBezTo>
                <a:cubicBezTo>
                  <a:pt x="399" y="1478"/>
                  <a:pt x="403" y="1496"/>
                  <a:pt x="409" y="1512"/>
                </a:cubicBezTo>
                <a:cubicBezTo>
                  <a:pt x="331" y="1589"/>
                  <a:pt x="258" y="1674"/>
                  <a:pt x="192" y="1765"/>
                </a:cubicBezTo>
                <a:cubicBezTo>
                  <a:pt x="119" y="1611"/>
                  <a:pt x="78" y="1440"/>
                  <a:pt x="78" y="1259"/>
                </a:cubicBezTo>
                <a:close/>
                <a:moveTo>
                  <a:pt x="347" y="2009"/>
                </a:moveTo>
                <a:cubicBezTo>
                  <a:pt x="301" y="1952"/>
                  <a:pt x="259" y="1892"/>
                  <a:pt x="224" y="1827"/>
                </a:cubicBezTo>
                <a:cubicBezTo>
                  <a:pt x="291" y="1732"/>
                  <a:pt x="364" y="1644"/>
                  <a:pt x="444" y="1565"/>
                </a:cubicBezTo>
                <a:cubicBezTo>
                  <a:pt x="470" y="1590"/>
                  <a:pt x="506" y="1605"/>
                  <a:pt x="545" y="1605"/>
                </a:cubicBezTo>
                <a:cubicBezTo>
                  <a:pt x="546" y="1605"/>
                  <a:pt x="547" y="1605"/>
                  <a:pt x="548" y="1605"/>
                </a:cubicBezTo>
                <a:cubicBezTo>
                  <a:pt x="589" y="1751"/>
                  <a:pt x="647" y="1893"/>
                  <a:pt x="722" y="2027"/>
                </a:cubicBezTo>
                <a:cubicBezTo>
                  <a:pt x="700" y="2045"/>
                  <a:pt x="684" y="2068"/>
                  <a:pt x="675" y="2096"/>
                </a:cubicBezTo>
                <a:cubicBezTo>
                  <a:pt x="565" y="2076"/>
                  <a:pt x="455" y="2048"/>
                  <a:pt x="347" y="2009"/>
                </a:cubicBezTo>
                <a:close/>
                <a:moveTo>
                  <a:pt x="435" y="2104"/>
                </a:moveTo>
                <a:cubicBezTo>
                  <a:pt x="513" y="2127"/>
                  <a:pt x="591" y="2145"/>
                  <a:pt x="669" y="2159"/>
                </a:cubicBezTo>
                <a:cubicBezTo>
                  <a:pt x="678" y="2231"/>
                  <a:pt x="739" y="2287"/>
                  <a:pt x="813" y="2287"/>
                </a:cubicBezTo>
                <a:cubicBezTo>
                  <a:pt x="838" y="2287"/>
                  <a:pt x="861" y="2280"/>
                  <a:pt x="881" y="2270"/>
                </a:cubicBezTo>
                <a:cubicBezTo>
                  <a:pt x="918" y="2318"/>
                  <a:pt x="958" y="2366"/>
                  <a:pt x="1001" y="2411"/>
                </a:cubicBezTo>
                <a:cubicBezTo>
                  <a:pt x="784" y="2363"/>
                  <a:pt x="589" y="2254"/>
                  <a:pt x="435" y="2104"/>
                </a:cubicBezTo>
                <a:close/>
                <a:moveTo>
                  <a:pt x="1844" y="2285"/>
                </a:moveTo>
                <a:cubicBezTo>
                  <a:pt x="1671" y="2383"/>
                  <a:pt x="1472" y="2440"/>
                  <a:pt x="1259" y="2440"/>
                </a:cubicBezTo>
                <a:cubicBezTo>
                  <a:pt x="1207" y="2440"/>
                  <a:pt x="1155" y="2437"/>
                  <a:pt x="1105" y="2430"/>
                </a:cubicBezTo>
                <a:cubicBezTo>
                  <a:pt x="1041" y="2367"/>
                  <a:pt x="982" y="2300"/>
                  <a:pt x="929" y="2230"/>
                </a:cubicBezTo>
                <a:cubicBezTo>
                  <a:pt x="939" y="2217"/>
                  <a:pt x="946" y="2202"/>
                  <a:pt x="952" y="2186"/>
                </a:cubicBezTo>
                <a:cubicBezTo>
                  <a:pt x="1263" y="2194"/>
                  <a:pt x="1569" y="2129"/>
                  <a:pt x="1847" y="1997"/>
                </a:cubicBezTo>
                <a:cubicBezTo>
                  <a:pt x="1863" y="2020"/>
                  <a:pt x="1886" y="2039"/>
                  <a:pt x="1912" y="2050"/>
                </a:cubicBezTo>
                <a:cubicBezTo>
                  <a:pt x="1895" y="2129"/>
                  <a:pt x="1872" y="2207"/>
                  <a:pt x="1844" y="2285"/>
                </a:cubicBezTo>
                <a:close/>
                <a:moveTo>
                  <a:pt x="1890" y="1915"/>
                </a:moveTo>
                <a:cubicBezTo>
                  <a:pt x="1890" y="1872"/>
                  <a:pt x="1925" y="1838"/>
                  <a:pt x="1967" y="1838"/>
                </a:cubicBezTo>
                <a:cubicBezTo>
                  <a:pt x="2010" y="1838"/>
                  <a:pt x="2044" y="1872"/>
                  <a:pt x="2044" y="1915"/>
                </a:cubicBezTo>
                <a:cubicBezTo>
                  <a:pt x="2044" y="1957"/>
                  <a:pt x="2010" y="1992"/>
                  <a:pt x="1967" y="1992"/>
                </a:cubicBezTo>
                <a:cubicBezTo>
                  <a:pt x="1925" y="1992"/>
                  <a:pt x="1890" y="1957"/>
                  <a:pt x="1890" y="1915"/>
                </a:cubicBezTo>
                <a:close/>
                <a:moveTo>
                  <a:pt x="1929" y="2231"/>
                </a:moveTo>
                <a:cubicBezTo>
                  <a:pt x="1947" y="2174"/>
                  <a:pt x="1962" y="2117"/>
                  <a:pt x="1975" y="2060"/>
                </a:cubicBezTo>
                <a:cubicBezTo>
                  <a:pt x="2052" y="2056"/>
                  <a:pt x="2113" y="1992"/>
                  <a:pt x="2113" y="1915"/>
                </a:cubicBezTo>
                <a:cubicBezTo>
                  <a:pt x="2113" y="1893"/>
                  <a:pt x="2108" y="1872"/>
                  <a:pt x="2099" y="1854"/>
                </a:cubicBezTo>
                <a:cubicBezTo>
                  <a:pt x="2178" y="1801"/>
                  <a:pt x="2253" y="1743"/>
                  <a:pt x="2324" y="1679"/>
                </a:cubicBezTo>
                <a:cubicBezTo>
                  <a:pt x="2331" y="1694"/>
                  <a:pt x="2338" y="1709"/>
                  <a:pt x="2344" y="1725"/>
                </a:cubicBezTo>
                <a:cubicBezTo>
                  <a:pt x="2256" y="1930"/>
                  <a:pt x="2111" y="2105"/>
                  <a:pt x="1929" y="2231"/>
                </a:cubicBezTo>
                <a:close/>
                <a:moveTo>
                  <a:pt x="2376" y="1641"/>
                </a:moveTo>
                <a:cubicBezTo>
                  <a:pt x="2375" y="1639"/>
                  <a:pt x="2374" y="1636"/>
                  <a:pt x="2373" y="1634"/>
                </a:cubicBezTo>
                <a:cubicBezTo>
                  <a:pt x="2376" y="1630"/>
                  <a:pt x="2379" y="1627"/>
                  <a:pt x="2382" y="1624"/>
                </a:cubicBezTo>
                <a:cubicBezTo>
                  <a:pt x="2380" y="1630"/>
                  <a:pt x="2378" y="1636"/>
                  <a:pt x="2376" y="1641"/>
                </a:cubicBezTo>
                <a:close/>
                <a:moveTo>
                  <a:pt x="2344" y="1574"/>
                </a:moveTo>
                <a:cubicBezTo>
                  <a:pt x="2250" y="1389"/>
                  <a:pt x="2131" y="1224"/>
                  <a:pt x="1992" y="1082"/>
                </a:cubicBezTo>
                <a:cubicBezTo>
                  <a:pt x="2006" y="1063"/>
                  <a:pt x="2016" y="1041"/>
                  <a:pt x="2020" y="1017"/>
                </a:cubicBezTo>
                <a:cubicBezTo>
                  <a:pt x="2158" y="1033"/>
                  <a:pt x="2295" y="1064"/>
                  <a:pt x="2431" y="1111"/>
                </a:cubicBezTo>
                <a:cubicBezTo>
                  <a:pt x="2437" y="1159"/>
                  <a:pt x="2440" y="1209"/>
                  <a:pt x="2440" y="1259"/>
                </a:cubicBezTo>
                <a:cubicBezTo>
                  <a:pt x="2440" y="1341"/>
                  <a:pt x="2432" y="1421"/>
                  <a:pt x="2416" y="1499"/>
                </a:cubicBezTo>
                <a:cubicBezTo>
                  <a:pt x="2392" y="1524"/>
                  <a:pt x="2368" y="1549"/>
                  <a:pt x="2344" y="15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Text Placeholder 3">
            <a:extLst>
              <a:ext uri="{FF2B5EF4-FFF2-40B4-BE49-F238E27FC236}">
                <a16:creationId xmlns:a16="http://schemas.microsoft.com/office/drawing/2014/main" id="{AE433632-ECF0-4744-8E1B-F98E98854C8B}"/>
              </a:ext>
            </a:extLst>
          </p:cNvPr>
          <p:cNvSpPr txBox="1">
            <a:spLocks/>
          </p:cNvSpPr>
          <p:nvPr/>
        </p:nvSpPr>
        <p:spPr>
          <a:xfrm>
            <a:off x="4572000" y="3120018"/>
            <a:ext cx="4104456" cy="948407"/>
          </a:xfrm>
          <a:prstGeom prst="rect">
            <a:avLst/>
          </a:prstGeom>
        </p:spPr>
        <p:txBody>
          <a:bodyPr lIns="0" tIns="0"/>
          <a:lstStyle>
            <a:lvl1pPr marL="293248" indent="-293248" algn="l" rtl="0" eaLnBrk="1" fontAlgn="base" hangingPunct="1">
              <a:spcBef>
                <a:spcPct val="20000"/>
              </a:spcBef>
              <a:spcAft>
                <a:spcPct val="0"/>
              </a:spcAft>
              <a:buFont typeface="Symbol" pitchFamily="-110" charset="2"/>
              <a:buChar char="-"/>
              <a:defRPr sz="1710" kern="1200">
                <a:solidFill>
                  <a:srgbClr val="13294A"/>
                </a:solidFill>
                <a:latin typeface="Arial" pitchFamily="34" charset="0"/>
                <a:ea typeface="Arial" pitchFamily="-110" charset="0"/>
                <a:cs typeface="Arial" pitchFamily="34" charset="0"/>
              </a:defRPr>
            </a:lvl1pPr>
            <a:lvl2pPr marL="635371" indent="-244373"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977494" indent="-195499" algn="l" rtl="0" eaLnBrk="1" fontAlgn="base" hangingPunct="1">
              <a:spcBef>
                <a:spcPct val="20000"/>
              </a:spcBef>
              <a:spcAft>
                <a:spcPct val="0"/>
              </a:spcAft>
              <a:buFont typeface="Symbol" pitchFamily="-110" charset="2"/>
              <a:buChar char="-"/>
              <a:defRPr sz="1368" kern="1200">
                <a:solidFill>
                  <a:srgbClr val="13294A"/>
                </a:solidFill>
                <a:latin typeface="Arial" pitchFamily="34" charset="0"/>
                <a:ea typeface="Arial" pitchFamily="-110" charset="0"/>
                <a:cs typeface="Arial" pitchFamily="34" charset="0"/>
              </a:defRPr>
            </a:lvl3pPr>
            <a:lvl4pPr marL="1368491" indent="-195499" algn="l" rtl="0" eaLnBrk="1" fontAlgn="base" hangingPunct="1">
              <a:spcBef>
                <a:spcPct val="20000"/>
              </a:spcBef>
              <a:spcAft>
                <a:spcPct val="0"/>
              </a:spcAft>
              <a:buFont typeface="Arial" charset="0"/>
              <a:buChar char="•"/>
              <a:defRPr sz="1368" kern="1200">
                <a:solidFill>
                  <a:srgbClr val="13294A"/>
                </a:solidFill>
                <a:latin typeface="Arial" pitchFamily="34" charset="0"/>
                <a:ea typeface="Arial" pitchFamily="-110" charset="0"/>
                <a:cs typeface="Arial" pitchFamily="34" charset="0"/>
              </a:defRPr>
            </a:lvl4pPr>
            <a:lvl5pPr marL="1759488" indent="-195499" algn="l" rtl="0" eaLnBrk="1" fontAlgn="base" hangingPunct="1">
              <a:spcBef>
                <a:spcPct val="20000"/>
              </a:spcBef>
              <a:spcAft>
                <a:spcPct val="0"/>
              </a:spcAft>
              <a:buFont typeface="Symbol" pitchFamily="-110" charset="2"/>
              <a:buChar char="-"/>
              <a:defRPr sz="1368" kern="1200">
                <a:solidFill>
                  <a:srgbClr val="13294A"/>
                </a:solidFill>
                <a:latin typeface="Arial" pitchFamily="34" charset="0"/>
                <a:ea typeface="Arial" pitchFamily="-110" charset="0"/>
                <a:cs typeface="Arial" pitchFamily="34" charset="0"/>
              </a:defRPr>
            </a:lvl5pPr>
            <a:lvl6pPr marL="2150486"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41483"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32481"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23478" indent="-195499" algn="l" defTabSz="7819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marL="0" indent="0">
              <a:spcBef>
                <a:spcPts val="480"/>
              </a:spcBef>
              <a:buNone/>
              <a:defRPr/>
            </a:pPr>
            <a:r>
              <a:rPr lang="en-GB" sz="1600" dirty="0">
                <a:solidFill>
                  <a:schemeClr val="tx1"/>
                </a:solidFill>
              </a:rPr>
              <a:t>Competent jurisdiction on cross-border insurance claims in light of Regulation (EU) No 1215/2012 of the European Parliament and of the Council.</a:t>
            </a:r>
          </a:p>
        </p:txBody>
      </p:sp>
      <p:sp>
        <p:nvSpPr>
          <p:cNvPr id="27" name="Freeform 45">
            <a:extLst>
              <a:ext uri="{FF2B5EF4-FFF2-40B4-BE49-F238E27FC236}">
                <a16:creationId xmlns:a16="http://schemas.microsoft.com/office/drawing/2014/main" id="{697E7EDF-A5D5-4344-BEC9-B370363F936C}"/>
              </a:ext>
            </a:extLst>
          </p:cNvPr>
          <p:cNvSpPr>
            <a:spLocks noEditPoints="1"/>
          </p:cNvSpPr>
          <p:nvPr/>
        </p:nvSpPr>
        <p:spPr bwMode="auto">
          <a:xfrm rot="5400000">
            <a:off x="3929657" y="3006254"/>
            <a:ext cx="414338" cy="539750"/>
          </a:xfrm>
          <a:custGeom>
            <a:avLst/>
            <a:gdLst>
              <a:gd name="T0" fmla="*/ 1895 w 1934"/>
              <a:gd name="T1" fmla="*/ 1970 h 2517"/>
              <a:gd name="T2" fmla="*/ 1719 w 1934"/>
              <a:gd name="T3" fmla="*/ 1970 h 2517"/>
              <a:gd name="T4" fmla="*/ 1840 w 1934"/>
              <a:gd name="T5" fmla="*/ 1644 h 2517"/>
              <a:gd name="T6" fmla="*/ 1843 w 1934"/>
              <a:gd name="T7" fmla="*/ 1631 h 2517"/>
              <a:gd name="T8" fmla="*/ 1843 w 1934"/>
              <a:gd name="T9" fmla="*/ 981 h 2517"/>
              <a:gd name="T10" fmla="*/ 1639 w 1934"/>
              <a:gd name="T11" fmla="*/ 769 h 2517"/>
              <a:gd name="T12" fmla="*/ 1638 w 1934"/>
              <a:gd name="T13" fmla="*/ 769 h 2517"/>
              <a:gd name="T14" fmla="*/ 962 w 1934"/>
              <a:gd name="T15" fmla="*/ 690 h 2517"/>
              <a:gd name="T16" fmla="*/ 962 w 1934"/>
              <a:gd name="T17" fmla="*/ 214 h 2517"/>
              <a:gd name="T18" fmla="*/ 747 w 1934"/>
              <a:gd name="T19" fmla="*/ 0 h 2517"/>
              <a:gd name="T20" fmla="*/ 533 w 1934"/>
              <a:gd name="T21" fmla="*/ 214 h 2517"/>
              <a:gd name="T22" fmla="*/ 533 w 1934"/>
              <a:gd name="T23" fmla="*/ 1203 h 2517"/>
              <a:gd name="T24" fmla="*/ 303 w 1934"/>
              <a:gd name="T25" fmla="*/ 1061 h 2517"/>
              <a:gd name="T26" fmla="*/ 300 w 1934"/>
              <a:gd name="T27" fmla="*/ 1059 h 2517"/>
              <a:gd name="T28" fmla="*/ 77 w 1934"/>
              <a:gd name="T29" fmla="*/ 1083 h 2517"/>
              <a:gd name="T30" fmla="*/ 49 w 1934"/>
              <a:gd name="T31" fmla="*/ 1308 h 2517"/>
              <a:gd name="T32" fmla="*/ 337 w 1934"/>
              <a:gd name="T33" fmla="*/ 1584 h 2517"/>
              <a:gd name="T34" fmla="*/ 602 w 1934"/>
              <a:gd name="T35" fmla="*/ 1830 h 2517"/>
              <a:gd name="T36" fmla="*/ 644 w 1934"/>
              <a:gd name="T37" fmla="*/ 1970 h 2517"/>
              <a:gd name="T38" fmla="*/ 540 w 1934"/>
              <a:gd name="T39" fmla="*/ 1970 h 2517"/>
              <a:gd name="T40" fmla="*/ 502 w 1934"/>
              <a:gd name="T41" fmla="*/ 2008 h 2517"/>
              <a:gd name="T42" fmla="*/ 502 w 1934"/>
              <a:gd name="T43" fmla="*/ 2478 h 2517"/>
              <a:gd name="T44" fmla="*/ 540 w 1934"/>
              <a:gd name="T45" fmla="*/ 2517 h 2517"/>
              <a:gd name="T46" fmla="*/ 1895 w 1934"/>
              <a:gd name="T47" fmla="*/ 2517 h 2517"/>
              <a:gd name="T48" fmla="*/ 1934 w 1934"/>
              <a:gd name="T49" fmla="*/ 2478 h 2517"/>
              <a:gd name="T50" fmla="*/ 1934 w 1934"/>
              <a:gd name="T51" fmla="*/ 2008 h 2517"/>
              <a:gd name="T52" fmla="*/ 1895 w 1934"/>
              <a:gd name="T53" fmla="*/ 1970 h 2517"/>
              <a:gd name="T54" fmla="*/ 673 w 1934"/>
              <a:gd name="T55" fmla="*/ 1798 h 2517"/>
              <a:gd name="T56" fmla="*/ 662 w 1934"/>
              <a:gd name="T57" fmla="*/ 1781 h 2517"/>
              <a:gd name="T58" fmla="*/ 116 w 1934"/>
              <a:gd name="T59" fmla="*/ 1268 h 2517"/>
              <a:gd name="T60" fmla="*/ 132 w 1934"/>
              <a:gd name="T61" fmla="*/ 1138 h 2517"/>
              <a:gd name="T62" fmla="*/ 264 w 1934"/>
              <a:gd name="T63" fmla="*/ 1128 h 2517"/>
              <a:gd name="T64" fmla="*/ 551 w 1934"/>
              <a:gd name="T65" fmla="*/ 1306 h 2517"/>
              <a:gd name="T66" fmla="*/ 590 w 1934"/>
              <a:gd name="T67" fmla="*/ 1307 h 2517"/>
              <a:gd name="T68" fmla="*/ 610 w 1934"/>
              <a:gd name="T69" fmla="*/ 1273 h 2517"/>
              <a:gd name="T70" fmla="*/ 610 w 1934"/>
              <a:gd name="T71" fmla="*/ 214 h 2517"/>
              <a:gd name="T72" fmla="*/ 747 w 1934"/>
              <a:gd name="T73" fmla="*/ 77 h 2517"/>
              <a:gd name="T74" fmla="*/ 885 w 1934"/>
              <a:gd name="T75" fmla="*/ 214 h 2517"/>
              <a:gd name="T76" fmla="*/ 885 w 1934"/>
              <a:gd name="T77" fmla="*/ 724 h 2517"/>
              <a:gd name="T78" fmla="*/ 919 w 1934"/>
              <a:gd name="T79" fmla="*/ 763 h 2517"/>
              <a:gd name="T80" fmla="*/ 1628 w 1934"/>
              <a:gd name="T81" fmla="*/ 846 h 2517"/>
              <a:gd name="T82" fmla="*/ 1765 w 1934"/>
              <a:gd name="T83" fmla="*/ 983 h 2517"/>
              <a:gd name="T84" fmla="*/ 1765 w 1934"/>
              <a:gd name="T85" fmla="*/ 1623 h 2517"/>
              <a:gd name="T86" fmla="*/ 1637 w 1934"/>
              <a:gd name="T87" fmla="*/ 1970 h 2517"/>
              <a:gd name="T88" fmla="*/ 726 w 1934"/>
              <a:gd name="T89" fmla="*/ 1970 h 2517"/>
              <a:gd name="T90" fmla="*/ 673 w 1934"/>
              <a:gd name="T91" fmla="*/ 1798 h 2517"/>
              <a:gd name="T92" fmla="*/ 1857 w 1934"/>
              <a:gd name="T93" fmla="*/ 2439 h 2517"/>
              <a:gd name="T94" fmla="*/ 579 w 1934"/>
              <a:gd name="T95" fmla="*/ 2439 h 2517"/>
              <a:gd name="T96" fmla="*/ 579 w 1934"/>
              <a:gd name="T97" fmla="*/ 2047 h 2517"/>
              <a:gd name="T98" fmla="*/ 1857 w 1934"/>
              <a:gd name="T99" fmla="*/ 2047 h 2517"/>
              <a:gd name="T100" fmla="*/ 1857 w 1934"/>
              <a:gd name="T101" fmla="*/ 2439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2517">
                <a:moveTo>
                  <a:pt x="1895" y="1970"/>
                </a:moveTo>
                <a:cubicBezTo>
                  <a:pt x="1719" y="1970"/>
                  <a:pt x="1719" y="1970"/>
                  <a:pt x="1719" y="1970"/>
                </a:cubicBezTo>
                <a:cubicBezTo>
                  <a:pt x="1840" y="1644"/>
                  <a:pt x="1840" y="1644"/>
                  <a:pt x="1840" y="1644"/>
                </a:cubicBezTo>
                <a:cubicBezTo>
                  <a:pt x="1842" y="1640"/>
                  <a:pt x="1843" y="1635"/>
                  <a:pt x="1843" y="1631"/>
                </a:cubicBezTo>
                <a:cubicBezTo>
                  <a:pt x="1843" y="1610"/>
                  <a:pt x="1847" y="1129"/>
                  <a:pt x="1843" y="981"/>
                </a:cubicBezTo>
                <a:cubicBezTo>
                  <a:pt x="1839" y="837"/>
                  <a:pt x="1708" y="779"/>
                  <a:pt x="1639" y="769"/>
                </a:cubicBezTo>
                <a:cubicBezTo>
                  <a:pt x="1639" y="769"/>
                  <a:pt x="1638" y="769"/>
                  <a:pt x="1638" y="769"/>
                </a:cubicBezTo>
                <a:cubicBezTo>
                  <a:pt x="962" y="690"/>
                  <a:pt x="962" y="690"/>
                  <a:pt x="962" y="690"/>
                </a:cubicBezTo>
                <a:cubicBezTo>
                  <a:pt x="962" y="214"/>
                  <a:pt x="962" y="214"/>
                  <a:pt x="962" y="214"/>
                </a:cubicBezTo>
                <a:cubicBezTo>
                  <a:pt x="962" y="96"/>
                  <a:pt x="866" y="0"/>
                  <a:pt x="747" y="0"/>
                </a:cubicBezTo>
                <a:cubicBezTo>
                  <a:pt x="629" y="0"/>
                  <a:pt x="533" y="96"/>
                  <a:pt x="533" y="214"/>
                </a:cubicBezTo>
                <a:cubicBezTo>
                  <a:pt x="533" y="1203"/>
                  <a:pt x="533" y="1203"/>
                  <a:pt x="533" y="1203"/>
                </a:cubicBezTo>
                <a:cubicBezTo>
                  <a:pt x="303" y="1061"/>
                  <a:pt x="303" y="1061"/>
                  <a:pt x="303" y="1061"/>
                </a:cubicBezTo>
                <a:cubicBezTo>
                  <a:pt x="302" y="1061"/>
                  <a:pt x="301" y="1060"/>
                  <a:pt x="300" y="1059"/>
                </a:cubicBezTo>
                <a:cubicBezTo>
                  <a:pt x="295" y="1057"/>
                  <a:pt x="166" y="994"/>
                  <a:pt x="77" y="1083"/>
                </a:cubicBezTo>
                <a:cubicBezTo>
                  <a:pt x="0" y="1160"/>
                  <a:pt x="23" y="1261"/>
                  <a:pt x="49" y="1308"/>
                </a:cubicBezTo>
                <a:cubicBezTo>
                  <a:pt x="54" y="1317"/>
                  <a:pt x="58" y="1324"/>
                  <a:pt x="337" y="1584"/>
                </a:cubicBezTo>
                <a:cubicBezTo>
                  <a:pt x="454" y="1693"/>
                  <a:pt x="571" y="1802"/>
                  <a:pt x="602" y="1830"/>
                </a:cubicBezTo>
                <a:cubicBezTo>
                  <a:pt x="644" y="1970"/>
                  <a:pt x="644" y="1970"/>
                  <a:pt x="644" y="1970"/>
                </a:cubicBezTo>
                <a:cubicBezTo>
                  <a:pt x="540" y="1970"/>
                  <a:pt x="540" y="1970"/>
                  <a:pt x="540" y="1970"/>
                </a:cubicBezTo>
                <a:cubicBezTo>
                  <a:pt x="519" y="1970"/>
                  <a:pt x="502" y="1987"/>
                  <a:pt x="502" y="2008"/>
                </a:cubicBezTo>
                <a:cubicBezTo>
                  <a:pt x="502" y="2478"/>
                  <a:pt x="502" y="2478"/>
                  <a:pt x="502" y="2478"/>
                </a:cubicBezTo>
                <a:cubicBezTo>
                  <a:pt x="502" y="2500"/>
                  <a:pt x="519" y="2517"/>
                  <a:pt x="540" y="2517"/>
                </a:cubicBezTo>
                <a:cubicBezTo>
                  <a:pt x="1895" y="2517"/>
                  <a:pt x="1895" y="2517"/>
                  <a:pt x="1895" y="2517"/>
                </a:cubicBezTo>
                <a:cubicBezTo>
                  <a:pt x="1917" y="2517"/>
                  <a:pt x="1934" y="2500"/>
                  <a:pt x="1934" y="2478"/>
                </a:cubicBezTo>
                <a:cubicBezTo>
                  <a:pt x="1934" y="2008"/>
                  <a:pt x="1934" y="2008"/>
                  <a:pt x="1934" y="2008"/>
                </a:cubicBezTo>
                <a:cubicBezTo>
                  <a:pt x="1934" y="1987"/>
                  <a:pt x="1917" y="1970"/>
                  <a:pt x="1895" y="1970"/>
                </a:cubicBezTo>
                <a:close/>
                <a:moveTo>
                  <a:pt x="673" y="1798"/>
                </a:moveTo>
                <a:cubicBezTo>
                  <a:pt x="671" y="1791"/>
                  <a:pt x="667" y="1785"/>
                  <a:pt x="662" y="1781"/>
                </a:cubicBezTo>
                <a:cubicBezTo>
                  <a:pt x="458" y="1591"/>
                  <a:pt x="149" y="1303"/>
                  <a:pt x="116" y="1268"/>
                </a:cubicBezTo>
                <a:cubicBezTo>
                  <a:pt x="109" y="1253"/>
                  <a:pt x="81" y="1188"/>
                  <a:pt x="132" y="1138"/>
                </a:cubicBezTo>
                <a:cubicBezTo>
                  <a:pt x="178" y="1092"/>
                  <a:pt x="254" y="1124"/>
                  <a:pt x="264" y="1128"/>
                </a:cubicBezTo>
                <a:cubicBezTo>
                  <a:pt x="551" y="1306"/>
                  <a:pt x="551" y="1306"/>
                  <a:pt x="551" y="1306"/>
                </a:cubicBezTo>
                <a:cubicBezTo>
                  <a:pt x="563" y="1313"/>
                  <a:pt x="578" y="1314"/>
                  <a:pt x="590" y="1307"/>
                </a:cubicBezTo>
                <a:cubicBezTo>
                  <a:pt x="603" y="1300"/>
                  <a:pt x="610" y="1287"/>
                  <a:pt x="610" y="1273"/>
                </a:cubicBezTo>
                <a:cubicBezTo>
                  <a:pt x="610" y="214"/>
                  <a:pt x="610" y="214"/>
                  <a:pt x="610" y="214"/>
                </a:cubicBezTo>
                <a:cubicBezTo>
                  <a:pt x="610" y="139"/>
                  <a:pt x="672" y="77"/>
                  <a:pt x="747" y="77"/>
                </a:cubicBezTo>
                <a:cubicBezTo>
                  <a:pt x="823" y="77"/>
                  <a:pt x="885" y="139"/>
                  <a:pt x="885" y="214"/>
                </a:cubicBezTo>
                <a:cubicBezTo>
                  <a:pt x="885" y="724"/>
                  <a:pt x="885" y="724"/>
                  <a:pt x="885" y="724"/>
                </a:cubicBezTo>
                <a:cubicBezTo>
                  <a:pt x="885" y="744"/>
                  <a:pt x="899" y="760"/>
                  <a:pt x="919" y="763"/>
                </a:cubicBezTo>
                <a:cubicBezTo>
                  <a:pt x="1628" y="846"/>
                  <a:pt x="1628" y="846"/>
                  <a:pt x="1628" y="846"/>
                </a:cubicBezTo>
                <a:cubicBezTo>
                  <a:pt x="1639" y="848"/>
                  <a:pt x="1762" y="871"/>
                  <a:pt x="1765" y="983"/>
                </a:cubicBezTo>
                <a:cubicBezTo>
                  <a:pt x="1769" y="1121"/>
                  <a:pt x="1766" y="1563"/>
                  <a:pt x="1765" y="1623"/>
                </a:cubicBezTo>
                <a:cubicBezTo>
                  <a:pt x="1637" y="1970"/>
                  <a:pt x="1637" y="1970"/>
                  <a:pt x="1637" y="1970"/>
                </a:cubicBezTo>
                <a:cubicBezTo>
                  <a:pt x="726" y="1970"/>
                  <a:pt x="726" y="1970"/>
                  <a:pt x="726" y="1970"/>
                </a:cubicBezTo>
                <a:lnTo>
                  <a:pt x="673" y="1798"/>
                </a:lnTo>
                <a:close/>
                <a:moveTo>
                  <a:pt x="1857" y="2439"/>
                </a:moveTo>
                <a:cubicBezTo>
                  <a:pt x="579" y="2439"/>
                  <a:pt x="579" y="2439"/>
                  <a:pt x="579" y="2439"/>
                </a:cubicBezTo>
                <a:cubicBezTo>
                  <a:pt x="579" y="2047"/>
                  <a:pt x="579" y="2047"/>
                  <a:pt x="579" y="2047"/>
                </a:cubicBezTo>
                <a:cubicBezTo>
                  <a:pt x="1857" y="2047"/>
                  <a:pt x="1857" y="2047"/>
                  <a:pt x="1857" y="2047"/>
                </a:cubicBezTo>
                <a:lnTo>
                  <a:pt x="1857" y="24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992668013"/>
      </p:ext>
    </p:extLst>
  </p:cSld>
  <p:clrMapOvr>
    <a:masterClrMapping/>
  </p:clrMapOvr>
</p:sld>
</file>

<file path=ppt/theme/theme1.xml><?xml version="1.0" encoding="utf-8"?>
<a:theme xmlns:a="http://schemas.openxmlformats.org/drawingml/2006/main" name="title_slid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UK.potx" id="{242A763E-E300-4215-8A0C-320B31978E57}" vid="{21FEACF3-9DE8-4EC8-A113-6A1E37824F90}"/>
    </a:ext>
  </a:extLst>
</a:theme>
</file>

<file path=ppt/theme/theme2.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UK.potx" id="{242A763E-E300-4215-8A0C-320B31978E57}" vid="{89651D4F-6D42-4340-812A-F4B0CF5A99A0}"/>
    </a:ext>
  </a:extLst>
</a:theme>
</file>

<file path=ppt/theme/theme3.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UK.potx" id="{242A763E-E300-4215-8A0C-320B31978E57}" vid="{D441293A-1225-4489-B016-55C20BE133E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NO PPT pitch DRAFT A4 v11" id="{23729001-7E6A-4837-A525-5962F86C26FE}" vid="{A4065BB4-C68C-4437-B5AC-20807F5D8277}"/>
    </a:ext>
  </a:extLst>
</a:theme>
</file>

<file path=ppt/theme/theme6.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UK.potx" id="{242A763E-E300-4215-8A0C-320B31978E57}" vid="{00ECC018-7F92-4E22-8038-4CCE20F8B5FF}"/>
    </a:ext>
  </a:extLst>
</a:theme>
</file>

<file path=ppt/theme/theme7.xml><?xml version="1.0" encoding="utf-8"?>
<a:theme xmlns:a="http://schemas.openxmlformats.org/drawingml/2006/main" name="CMNO_Disclaimer_blank_Master">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654</Words>
  <Application>Microsoft Office PowerPoint</Application>
  <PresentationFormat>On-screen Show (4:3)</PresentationFormat>
  <Paragraphs>106</Paragraphs>
  <Slides>17</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17</vt:i4>
      </vt:variant>
    </vt:vector>
  </HeadingPairs>
  <TitlesOfParts>
    <vt:vector size="29" baseType="lpstr">
      <vt:lpstr>Arial</vt:lpstr>
      <vt:lpstr>Calibri</vt:lpstr>
      <vt:lpstr>Calibri Light</vt:lpstr>
      <vt:lpstr>Segoe UI Light</vt:lpstr>
      <vt:lpstr>Symbol</vt:lpstr>
      <vt:lpstr>title_slide_with_image_Design</vt:lpstr>
      <vt:lpstr>intermediate_title_page_with_image_Design</vt:lpstr>
      <vt:lpstr>text_slide_with_Design</vt:lpstr>
      <vt:lpstr>Custom Design</vt:lpstr>
      <vt:lpstr>1_empty_slide_Design</vt:lpstr>
      <vt:lpstr>empty_slide_Design</vt:lpstr>
      <vt:lpstr>CMNO_Disclaimer_blank_Master</vt:lpstr>
      <vt:lpstr>PowerPoint Presentation</vt:lpstr>
      <vt:lpstr>Agenda</vt:lpstr>
      <vt:lpstr>Speakers</vt:lpstr>
      <vt:lpstr>PowerPoint Presentation</vt:lpstr>
      <vt:lpstr>Validity of electronic signatures in the insurance sales process</vt:lpstr>
      <vt:lpstr>Validity of electronic signatures in the insurance sales process</vt:lpstr>
      <vt:lpstr>PowerPoint Presentation</vt:lpstr>
      <vt:lpstr>Trends in Bulgarian case law in the insurance sector</vt:lpstr>
      <vt:lpstr>Choice of jurisdiction on cross-border insurance claims </vt:lpstr>
      <vt:lpstr>PowerPoint Presentation</vt:lpstr>
      <vt:lpstr>Alternative dispute resolution in Turkish insurance law</vt:lpstr>
      <vt:lpstr>Alternative dispute resolution in Turkish insurance law</vt:lpstr>
      <vt:lpstr>PowerPoint Presentation</vt:lpstr>
      <vt:lpstr>Cyber insurance issues </vt:lpstr>
      <vt:lpstr>Cyber insurance issues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Sébastien Guélet</dc:creator>
  <cp:lastModifiedBy>Sébastien Guélet</cp:lastModifiedBy>
  <cp:revision>1</cp:revision>
  <cp:lastPrinted>2021-03-16T12:43:56Z</cp:lastPrinted>
  <dcterms:created xsi:type="dcterms:W3CDTF">2021-03-15T11:14:00Z</dcterms:created>
  <dcterms:modified xsi:type="dcterms:W3CDTF">2021-03-16T12:44:27Z</dcterms:modified>
</cp:coreProperties>
</file>